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7"/>
  </p:notesMasterIdLst>
  <p:sldIdLst>
    <p:sldId id="256" r:id="rId2"/>
    <p:sldId id="308" r:id="rId3"/>
    <p:sldId id="310" r:id="rId4"/>
    <p:sldId id="309" r:id="rId5"/>
    <p:sldId id="311" r:id="rId6"/>
  </p:sldIdLst>
  <p:sldSz cx="9144000" cy="5143500" type="screen16x9"/>
  <p:notesSz cx="6858000" cy="9144000"/>
  <p:embeddedFontLst>
    <p:embeddedFont>
      <p:font typeface="ACADEMY ENGRAVED LET PLAIN:1.0" panose="020B0604020202020204" charset="0"/>
      <p:regular r:id="rId8"/>
    </p:embeddedFont>
    <p:embeddedFont>
      <p:font typeface="Fira Sans Extra Condensed Medium" panose="020B0604020202020204" charset="0"/>
      <p:regular r:id="rId9"/>
      <p:bold r:id="rId10"/>
      <p:italic r:id="rId11"/>
      <p:boldItalic r:id="rId12"/>
    </p:embeddedFont>
    <p:embeddedFont>
      <p:font typeface="Gaegu" charset="0"/>
      <p:regular r:id="rId13"/>
      <p:bold r:id="rId14"/>
    </p:embeddedFont>
    <p:embeddedFont>
      <p:font typeface="Questrial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B9039B-7024-4C81-94D2-26FF7473E510}">
  <a:tblStyle styleId="{CEB9039B-7024-4C81-94D2-26FF7473E5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67"/>
  </p:normalViewPr>
  <p:slideViewPr>
    <p:cSldViewPr snapToGrid="0">
      <p:cViewPr varScale="1">
        <p:scale>
          <a:sx n="107" d="100"/>
          <a:sy n="107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4975" y="733425"/>
            <a:ext cx="5734200" cy="25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04975" y="3173025"/>
            <a:ext cx="5734200" cy="12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3" name="Google Shape;83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89" name="Google Shape;89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90" name="Google Shape;90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02" name="Google Shape;102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05" name="Google Shape;105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13" name="Google Shape;213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30" name="Google Shape;230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40" name="Google Shape;240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22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4"/>
          <p:cNvSpPr txBox="1">
            <a:spLocks noGrp="1"/>
          </p:cNvSpPr>
          <p:nvPr>
            <p:ph type="ctrTitle"/>
          </p:nvPr>
        </p:nvSpPr>
        <p:spPr>
          <a:xfrm flipH="1">
            <a:off x="1409700" y="645350"/>
            <a:ext cx="6324600" cy="22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34"/>
          <p:cNvSpPr txBox="1">
            <a:spLocks noGrp="1"/>
          </p:cNvSpPr>
          <p:nvPr>
            <p:ph type="subTitle" idx="1"/>
          </p:nvPr>
        </p:nvSpPr>
        <p:spPr>
          <a:xfrm flipH="1">
            <a:off x="1409700" y="2872175"/>
            <a:ext cx="63246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34"/>
          <p:cNvSpPr/>
          <p:nvPr/>
        </p:nvSpPr>
        <p:spPr>
          <a:xfrm flipH="1">
            <a:off x="-732453" y="2098950"/>
            <a:ext cx="2738953" cy="3792522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34"/>
          <p:cNvGrpSpPr/>
          <p:nvPr/>
        </p:nvGrpSpPr>
        <p:grpSpPr>
          <a:xfrm rot="5770333" flipH="1">
            <a:off x="483640" y="3905735"/>
            <a:ext cx="306762" cy="476338"/>
            <a:chOff x="4452729" y="352000"/>
            <a:chExt cx="225596" cy="350302"/>
          </a:xfrm>
        </p:grpSpPr>
        <p:sp>
          <p:nvSpPr>
            <p:cNvPr id="696" name="Google Shape;696;p3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34"/>
          <p:cNvSpPr/>
          <p:nvPr/>
        </p:nvSpPr>
        <p:spPr>
          <a:xfrm>
            <a:off x="7846867" y="-51813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4"/>
          <p:cNvSpPr/>
          <p:nvPr/>
        </p:nvSpPr>
        <p:spPr>
          <a:xfrm rot="-10132642">
            <a:off x="8447753" y="1968921"/>
            <a:ext cx="193297" cy="194877"/>
          </a:xfrm>
          <a:custGeom>
            <a:avLst/>
            <a:gdLst/>
            <a:ahLst/>
            <a:cxnLst/>
            <a:rect l="l" t="t" r="r" b="b"/>
            <a:pathLst>
              <a:path w="2488" h="2508" extrusionOk="0">
                <a:moveTo>
                  <a:pt x="1254" y="1"/>
                </a:moveTo>
                <a:cubicBezTo>
                  <a:pt x="557" y="1"/>
                  <a:pt x="0" y="558"/>
                  <a:pt x="0" y="1254"/>
                </a:cubicBezTo>
                <a:cubicBezTo>
                  <a:pt x="0" y="1950"/>
                  <a:pt x="557" y="2507"/>
                  <a:pt x="1254" y="2507"/>
                </a:cubicBezTo>
                <a:cubicBezTo>
                  <a:pt x="1950" y="2507"/>
                  <a:pt x="2487" y="1950"/>
                  <a:pt x="2487" y="1254"/>
                </a:cubicBezTo>
                <a:cubicBezTo>
                  <a:pt x="2487" y="558"/>
                  <a:pt x="1950" y="1"/>
                  <a:pt x="12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4"/>
          <p:cNvSpPr/>
          <p:nvPr/>
        </p:nvSpPr>
        <p:spPr>
          <a:xfrm rot="3807597" flipH="1">
            <a:off x="7906681" y="364460"/>
            <a:ext cx="349987" cy="35008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4"/>
          <p:cNvSpPr/>
          <p:nvPr/>
        </p:nvSpPr>
        <p:spPr>
          <a:xfrm>
            <a:off x="7924225" y="3766199"/>
            <a:ext cx="506540" cy="755393"/>
          </a:xfrm>
          <a:custGeom>
            <a:avLst/>
            <a:gdLst/>
            <a:ahLst/>
            <a:cxnLst/>
            <a:rect l="l" t="t" r="r" b="b"/>
            <a:pathLst>
              <a:path w="26266" h="39170" extrusionOk="0">
                <a:moveTo>
                  <a:pt x="7792" y="11175"/>
                </a:moveTo>
                <a:cubicBezTo>
                  <a:pt x="8725" y="11175"/>
                  <a:pt x="9592" y="11995"/>
                  <a:pt x="10150" y="12669"/>
                </a:cubicBezTo>
                <a:cubicBezTo>
                  <a:pt x="10565" y="13172"/>
                  <a:pt x="10919" y="13719"/>
                  <a:pt x="11292" y="14254"/>
                </a:cubicBezTo>
                <a:cubicBezTo>
                  <a:pt x="11246" y="14027"/>
                  <a:pt x="11225" y="13797"/>
                  <a:pt x="11231" y="13566"/>
                </a:cubicBezTo>
                <a:cubicBezTo>
                  <a:pt x="11246" y="13112"/>
                  <a:pt x="11323" y="13145"/>
                  <a:pt x="11118" y="12757"/>
                </a:cubicBezTo>
                <a:cubicBezTo>
                  <a:pt x="10766" y="12099"/>
                  <a:pt x="10512" y="11408"/>
                  <a:pt x="10206" y="10729"/>
                </a:cubicBezTo>
                <a:cubicBezTo>
                  <a:pt x="10166" y="10657"/>
                  <a:pt x="10114" y="10528"/>
                  <a:pt x="10089" y="10471"/>
                </a:cubicBezTo>
                <a:cubicBezTo>
                  <a:pt x="9997" y="10259"/>
                  <a:pt x="9904" y="10046"/>
                  <a:pt x="9814" y="9832"/>
                </a:cubicBezTo>
                <a:cubicBezTo>
                  <a:pt x="9540" y="9182"/>
                  <a:pt x="9276" y="8526"/>
                  <a:pt x="9022" y="7866"/>
                </a:cubicBezTo>
                <a:cubicBezTo>
                  <a:pt x="8725" y="7376"/>
                  <a:pt x="9487" y="6912"/>
                  <a:pt x="9816" y="7401"/>
                </a:cubicBezTo>
                <a:cubicBezTo>
                  <a:pt x="10045" y="7742"/>
                  <a:pt x="10389" y="8101"/>
                  <a:pt x="10669" y="8402"/>
                </a:cubicBezTo>
                <a:cubicBezTo>
                  <a:pt x="10919" y="8669"/>
                  <a:pt x="11172" y="8931"/>
                  <a:pt x="11428" y="9190"/>
                </a:cubicBezTo>
                <a:cubicBezTo>
                  <a:pt x="11495" y="9258"/>
                  <a:pt x="11776" y="9519"/>
                  <a:pt x="11818" y="9595"/>
                </a:cubicBezTo>
                <a:cubicBezTo>
                  <a:pt x="12292" y="10440"/>
                  <a:pt x="12981" y="11139"/>
                  <a:pt x="13375" y="12024"/>
                </a:cubicBezTo>
                <a:cubicBezTo>
                  <a:pt x="13446" y="12127"/>
                  <a:pt x="13895" y="12443"/>
                  <a:pt x="14016" y="12539"/>
                </a:cubicBezTo>
                <a:cubicBezTo>
                  <a:pt x="14190" y="12678"/>
                  <a:pt x="14379" y="12837"/>
                  <a:pt x="14515" y="13011"/>
                </a:cubicBezTo>
                <a:cubicBezTo>
                  <a:pt x="14519" y="13017"/>
                  <a:pt x="14523" y="13024"/>
                  <a:pt x="14528" y="13032"/>
                </a:cubicBezTo>
                <a:cubicBezTo>
                  <a:pt x="16099" y="15668"/>
                  <a:pt x="17470" y="18451"/>
                  <a:pt x="18824" y="21212"/>
                </a:cubicBezTo>
                <a:cubicBezTo>
                  <a:pt x="18839" y="21019"/>
                  <a:pt x="18851" y="20828"/>
                  <a:pt x="18864" y="20635"/>
                </a:cubicBezTo>
                <a:cubicBezTo>
                  <a:pt x="18457" y="19300"/>
                  <a:pt x="17757" y="18085"/>
                  <a:pt x="17070" y="16878"/>
                </a:cubicBezTo>
                <a:cubicBezTo>
                  <a:pt x="15699" y="14470"/>
                  <a:pt x="14188" y="11575"/>
                  <a:pt x="13524" y="8882"/>
                </a:cubicBezTo>
                <a:cubicBezTo>
                  <a:pt x="13381" y="8310"/>
                  <a:pt x="13142" y="7587"/>
                  <a:pt x="13253" y="6982"/>
                </a:cubicBezTo>
                <a:cubicBezTo>
                  <a:pt x="12250" y="6843"/>
                  <a:pt x="11665" y="6183"/>
                  <a:pt x="11516" y="5123"/>
                </a:cubicBezTo>
                <a:cubicBezTo>
                  <a:pt x="11371" y="4085"/>
                  <a:pt x="11895" y="2084"/>
                  <a:pt x="11202" y="1241"/>
                </a:cubicBezTo>
                <a:lnTo>
                  <a:pt x="11030" y="1179"/>
                </a:lnTo>
                <a:cubicBezTo>
                  <a:pt x="10839" y="1109"/>
                  <a:pt x="10713" y="925"/>
                  <a:pt x="10722" y="722"/>
                </a:cubicBezTo>
                <a:cubicBezTo>
                  <a:pt x="10640" y="355"/>
                  <a:pt x="11038" y="1"/>
                  <a:pt x="11403" y="219"/>
                </a:cubicBezTo>
                <a:cubicBezTo>
                  <a:pt x="11516" y="286"/>
                  <a:pt x="11623" y="367"/>
                  <a:pt x="11719" y="458"/>
                </a:cubicBezTo>
                <a:cubicBezTo>
                  <a:pt x="12885" y="925"/>
                  <a:pt x="13867" y="1524"/>
                  <a:pt x="14431" y="2700"/>
                </a:cubicBezTo>
                <a:cubicBezTo>
                  <a:pt x="14932" y="3752"/>
                  <a:pt x="15242" y="5468"/>
                  <a:pt x="14542" y="6500"/>
                </a:cubicBezTo>
                <a:cubicBezTo>
                  <a:pt x="14542" y="6642"/>
                  <a:pt x="14482" y="6778"/>
                  <a:pt x="14373" y="6873"/>
                </a:cubicBezTo>
                <a:cubicBezTo>
                  <a:pt x="14693" y="7260"/>
                  <a:pt x="15096" y="7899"/>
                  <a:pt x="15276" y="8174"/>
                </a:cubicBezTo>
                <a:cubicBezTo>
                  <a:pt x="15886" y="9107"/>
                  <a:pt x="16470" y="10060"/>
                  <a:pt x="17049" y="11010"/>
                </a:cubicBezTo>
                <a:cubicBezTo>
                  <a:pt x="17820" y="12280"/>
                  <a:pt x="18570" y="13562"/>
                  <a:pt x="19335" y="14834"/>
                </a:cubicBezTo>
                <a:cubicBezTo>
                  <a:pt x="19335" y="14824"/>
                  <a:pt x="19337" y="14813"/>
                  <a:pt x="19337" y="14803"/>
                </a:cubicBezTo>
                <a:cubicBezTo>
                  <a:pt x="19379" y="14396"/>
                  <a:pt x="19417" y="13990"/>
                  <a:pt x="19455" y="13585"/>
                </a:cubicBezTo>
                <a:cubicBezTo>
                  <a:pt x="19562" y="12460"/>
                  <a:pt x="19668" y="11334"/>
                  <a:pt x="19780" y="10209"/>
                </a:cubicBezTo>
                <a:cubicBezTo>
                  <a:pt x="19897" y="9035"/>
                  <a:pt x="20018" y="7860"/>
                  <a:pt x="20169" y="6688"/>
                </a:cubicBezTo>
                <a:cubicBezTo>
                  <a:pt x="20207" y="6401"/>
                  <a:pt x="20345" y="5162"/>
                  <a:pt x="20524" y="4854"/>
                </a:cubicBezTo>
                <a:cubicBezTo>
                  <a:pt x="20815" y="4266"/>
                  <a:pt x="21848" y="4251"/>
                  <a:pt x="22403" y="4301"/>
                </a:cubicBezTo>
                <a:cubicBezTo>
                  <a:pt x="22885" y="4345"/>
                  <a:pt x="24145" y="4567"/>
                  <a:pt x="24191" y="5204"/>
                </a:cubicBezTo>
                <a:cubicBezTo>
                  <a:pt x="24191" y="5213"/>
                  <a:pt x="24191" y="5219"/>
                  <a:pt x="24191" y="5227"/>
                </a:cubicBezTo>
                <a:cubicBezTo>
                  <a:pt x="24044" y="9995"/>
                  <a:pt x="23774" y="14740"/>
                  <a:pt x="23512" y="19504"/>
                </a:cubicBezTo>
                <a:cubicBezTo>
                  <a:pt x="23579" y="19527"/>
                  <a:pt x="23644" y="19558"/>
                  <a:pt x="23703" y="19596"/>
                </a:cubicBezTo>
                <a:cubicBezTo>
                  <a:pt x="23908" y="19721"/>
                  <a:pt x="24063" y="19910"/>
                  <a:pt x="24147" y="20134"/>
                </a:cubicBezTo>
                <a:cubicBezTo>
                  <a:pt x="24445" y="20834"/>
                  <a:pt x="24642" y="21656"/>
                  <a:pt x="24801" y="22398"/>
                </a:cubicBezTo>
                <a:cubicBezTo>
                  <a:pt x="25010" y="23366"/>
                  <a:pt x="25176" y="24349"/>
                  <a:pt x="25325" y="25332"/>
                </a:cubicBezTo>
                <a:cubicBezTo>
                  <a:pt x="25572" y="26956"/>
                  <a:pt x="25763" y="28580"/>
                  <a:pt x="25989" y="30206"/>
                </a:cubicBezTo>
                <a:cubicBezTo>
                  <a:pt x="26113" y="31091"/>
                  <a:pt x="26266" y="33029"/>
                  <a:pt x="26044" y="33859"/>
                </a:cubicBezTo>
                <a:cubicBezTo>
                  <a:pt x="25842" y="34620"/>
                  <a:pt x="25490" y="35333"/>
                  <a:pt x="25010" y="35955"/>
                </a:cubicBezTo>
                <a:cubicBezTo>
                  <a:pt x="23240" y="38258"/>
                  <a:pt x="20035" y="39170"/>
                  <a:pt x="17248" y="38625"/>
                </a:cubicBezTo>
                <a:cubicBezTo>
                  <a:pt x="15724" y="38325"/>
                  <a:pt x="14471" y="35532"/>
                  <a:pt x="13922" y="34255"/>
                </a:cubicBezTo>
                <a:cubicBezTo>
                  <a:pt x="13530" y="33337"/>
                  <a:pt x="13178" y="32401"/>
                  <a:pt x="12838" y="31460"/>
                </a:cubicBezTo>
                <a:cubicBezTo>
                  <a:pt x="12616" y="30843"/>
                  <a:pt x="12400" y="30173"/>
                  <a:pt x="12139" y="29573"/>
                </a:cubicBezTo>
                <a:cubicBezTo>
                  <a:pt x="11734" y="28649"/>
                  <a:pt x="11269" y="27677"/>
                  <a:pt x="10783" y="26795"/>
                </a:cubicBezTo>
                <a:cubicBezTo>
                  <a:pt x="10544" y="26363"/>
                  <a:pt x="10363" y="25898"/>
                  <a:pt x="10070" y="25499"/>
                </a:cubicBezTo>
                <a:cubicBezTo>
                  <a:pt x="8915" y="25051"/>
                  <a:pt x="8817" y="23752"/>
                  <a:pt x="9806" y="23205"/>
                </a:cubicBezTo>
                <a:cubicBezTo>
                  <a:pt x="6698" y="19237"/>
                  <a:pt x="3768" y="15126"/>
                  <a:pt x="673" y="11150"/>
                </a:cubicBezTo>
                <a:cubicBezTo>
                  <a:pt x="38" y="10578"/>
                  <a:pt x="0" y="9968"/>
                  <a:pt x="541" y="9306"/>
                </a:cubicBezTo>
                <a:cubicBezTo>
                  <a:pt x="1002" y="8744"/>
                  <a:pt x="1513" y="8229"/>
                  <a:pt x="2071" y="7765"/>
                </a:cubicBezTo>
                <a:cubicBezTo>
                  <a:pt x="2737" y="7212"/>
                  <a:pt x="3963" y="6357"/>
                  <a:pt x="4814" y="7017"/>
                </a:cubicBezTo>
                <a:cubicBezTo>
                  <a:pt x="6099" y="8015"/>
                  <a:pt x="6970" y="9775"/>
                  <a:pt x="7788" y="11179"/>
                </a:cubicBezTo>
                <a:close/>
                <a:moveTo>
                  <a:pt x="5162" y="15438"/>
                </a:moveTo>
                <a:cubicBezTo>
                  <a:pt x="5619" y="16043"/>
                  <a:pt x="6084" y="16643"/>
                  <a:pt x="6541" y="17251"/>
                </a:cubicBezTo>
                <a:cubicBezTo>
                  <a:pt x="6631" y="17179"/>
                  <a:pt x="6713" y="17100"/>
                  <a:pt x="6786" y="17014"/>
                </a:cubicBezTo>
                <a:cubicBezTo>
                  <a:pt x="7270" y="16419"/>
                  <a:pt x="8224" y="16884"/>
                  <a:pt x="7404" y="17714"/>
                </a:cubicBezTo>
                <a:cubicBezTo>
                  <a:pt x="7299" y="17821"/>
                  <a:pt x="7197" y="17894"/>
                  <a:pt x="7096" y="17993"/>
                </a:cubicBezTo>
                <a:cubicBezTo>
                  <a:pt x="7696" y="18799"/>
                  <a:pt x="8280" y="19617"/>
                  <a:pt x="8855" y="20442"/>
                </a:cubicBezTo>
                <a:cubicBezTo>
                  <a:pt x="8857" y="20440"/>
                  <a:pt x="8861" y="20436"/>
                  <a:pt x="8865" y="20432"/>
                </a:cubicBezTo>
                <a:cubicBezTo>
                  <a:pt x="8917" y="20367"/>
                  <a:pt x="8970" y="20300"/>
                  <a:pt x="9018" y="20235"/>
                </a:cubicBezTo>
                <a:cubicBezTo>
                  <a:pt x="9031" y="20218"/>
                  <a:pt x="9041" y="20201"/>
                  <a:pt x="9054" y="20183"/>
                </a:cubicBezTo>
                <a:cubicBezTo>
                  <a:pt x="9200" y="19654"/>
                  <a:pt x="10032" y="19885"/>
                  <a:pt x="9938" y="20440"/>
                </a:cubicBezTo>
                <a:cubicBezTo>
                  <a:pt x="9902" y="20652"/>
                  <a:pt x="9747" y="20799"/>
                  <a:pt x="9619" y="20958"/>
                </a:cubicBezTo>
                <a:cubicBezTo>
                  <a:pt x="9548" y="21050"/>
                  <a:pt x="9473" y="21140"/>
                  <a:pt x="9393" y="21226"/>
                </a:cubicBezTo>
                <a:cubicBezTo>
                  <a:pt x="9934" y="21993"/>
                  <a:pt x="10539" y="22710"/>
                  <a:pt x="11126" y="23441"/>
                </a:cubicBezTo>
                <a:cubicBezTo>
                  <a:pt x="11250" y="23351"/>
                  <a:pt x="11380" y="23272"/>
                  <a:pt x="11504" y="23175"/>
                </a:cubicBezTo>
                <a:cubicBezTo>
                  <a:pt x="11508" y="23171"/>
                  <a:pt x="11514" y="23169"/>
                  <a:pt x="11518" y="23165"/>
                </a:cubicBezTo>
                <a:cubicBezTo>
                  <a:pt x="11621" y="23098"/>
                  <a:pt x="11749" y="23081"/>
                  <a:pt x="11864" y="23117"/>
                </a:cubicBezTo>
                <a:cubicBezTo>
                  <a:pt x="12248" y="23242"/>
                  <a:pt x="12331" y="23875"/>
                  <a:pt x="11902" y="24020"/>
                </a:cubicBezTo>
                <a:cubicBezTo>
                  <a:pt x="11822" y="24049"/>
                  <a:pt x="11749" y="24095"/>
                  <a:pt x="11686" y="24154"/>
                </a:cubicBezTo>
                <a:cubicBezTo>
                  <a:pt x="11843" y="24357"/>
                  <a:pt x="11996" y="24565"/>
                  <a:pt x="12143" y="24774"/>
                </a:cubicBezTo>
                <a:cubicBezTo>
                  <a:pt x="12618" y="24695"/>
                  <a:pt x="13086" y="24537"/>
                  <a:pt x="13549" y="24401"/>
                </a:cubicBezTo>
                <a:cubicBezTo>
                  <a:pt x="10946" y="21377"/>
                  <a:pt x="8725" y="18158"/>
                  <a:pt x="6587" y="14790"/>
                </a:cubicBezTo>
                <a:cubicBezTo>
                  <a:pt x="5996" y="13862"/>
                  <a:pt x="5518" y="13166"/>
                  <a:pt x="6239" y="12129"/>
                </a:cubicBezTo>
                <a:cubicBezTo>
                  <a:pt x="6415" y="11875"/>
                  <a:pt x="6629" y="11638"/>
                  <a:pt x="6885" y="11462"/>
                </a:cubicBezTo>
                <a:cubicBezTo>
                  <a:pt x="6226" y="10381"/>
                  <a:pt x="5537" y="9312"/>
                  <a:pt x="4757" y="8310"/>
                </a:cubicBezTo>
                <a:cubicBezTo>
                  <a:pt x="4185" y="7577"/>
                  <a:pt x="3957" y="7700"/>
                  <a:pt x="3219" y="8174"/>
                </a:cubicBezTo>
                <a:cubicBezTo>
                  <a:pt x="2454" y="8664"/>
                  <a:pt x="1599" y="9322"/>
                  <a:pt x="1109" y="10102"/>
                </a:cubicBezTo>
                <a:cubicBezTo>
                  <a:pt x="1199" y="10328"/>
                  <a:pt x="1903" y="11054"/>
                  <a:pt x="2052" y="11209"/>
                </a:cubicBezTo>
                <a:cubicBezTo>
                  <a:pt x="2295" y="11466"/>
                  <a:pt x="2626" y="11795"/>
                  <a:pt x="2861" y="12106"/>
                </a:cubicBezTo>
                <a:cubicBezTo>
                  <a:pt x="3079" y="11909"/>
                  <a:pt x="3309" y="11724"/>
                  <a:pt x="3552" y="11554"/>
                </a:cubicBezTo>
                <a:cubicBezTo>
                  <a:pt x="4066" y="11123"/>
                  <a:pt x="4613" y="12013"/>
                  <a:pt x="4030" y="12351"/>
                </a:cubicBezTo>
                <a:cubicBezTo>
                  <a:pt x="3789" y="12491"/>
                  <a:pt x="3559" y="12682"/>
                  <a:pt x="3349" y="12875"/>
                </a:cubicBezTo>
                <a:cubicBezTo>
                  <a:pt x="3741" y="13489"/>
                  <a:pt x="4162" y="14084"/>
                  <a:pt x="4594" y="14671"/>
                </a:cubicBezTo>
                <a:cubicBezTo>
                  <a:pt x="4745" y="14522"/>
                  <a:pt x="4923" y="14390"/>
                  <a:pt x="5084" y="14258"/>
                </a:cubicBezTo>
                <a:cubicBezTo>
                  <a:pt x="5552" y="13830"/>
                  <a:pt x="6199" y="14467"/>
                  <a:pt x="5797" y="14912"/>
                </a:cubicBezTo>
                <a:cubicBezTo>
                  <a:pt x="5793" y="14916"/>
                  <a:pt x="5788" y="14920"/>
                  <a:pt x="5782" y="14926"/>
                </a:cubicBezTo>
                <a:cubicBezTo>
                  <a:pt x="5594" y="15096"/>
                  <a:pt x="5346" y="15249"/>
                  <a:pt x="5164" y="15436"/>
                </a:cubicBezTo>
                <a:close/>
                <a:moveTo>
                  <a:pt x="3207" y="8757"/>
                </a:moveTo>
                <a:cubicBezTo>
                  <a:pt x="2748" y="8874"/>
                  <a:pt x="2395" y="9270"/>
                  <a:pt x="2519" y="9767"/>
                </a:cubicBezTo>
                <a:cubicBezTo>
                  <a:pt x="2609" y="10134"/>
                  <a:pt x="2926" y="10458"/>
                  <a:pt x="3305" y="10519"/>
                </a:cubicBezTo>
                <a:cubicBezTo>
                  <a:pt x="3844" y="10605"/>
                  <a:pt x="4330" y="10127"/>
                  <a:pt x="4269" y="9587"/>
                </a:cubicBezTo>
                <a:cubicBezTo>
                  <a:pt x="4206" y="9056"/>
                  <a:pt x="3770" y="8602"/>
                  <a:pt x="3209" y="8757"/>
                </a:cubicBezTo>
                <a:close/>
                <a:moveTo>
                  <a:pt x="10667" y="19233"/>
                </a:moveTo>
                <a:cubicBezTo>
                  <a:pt x="11885" y="20935"/>
                  <a:pt x="13172" y="22588"/>
                  <a:pt x="14557" y="24156"/>
                </a:cubicBezTo>
                <a:cubicBezTo>
                  <a:pt x="15089" y="24049"/>
                  <a:pt x="15626" y="23965"/>
                  <a:pt x="16158" y="23861"/>
                </a:cubicBezTo>
                <a:cubicBezTo>
                  <a:pt x="16114" y="23785"/>
                  <a:pt x="16072" y="23710"/>
                  <a:pt x="16026" y="23636"/>
                </a:cubicBezTo>
                <a:cubicBezTo>
                  <a:pt x="15569" y="22903"/>
                  <a:pt x="15138" y="22180"/>
                  <a:pt x="14758" y="21404"/>
                </a:cubicBezTo>
                <a:cubicBezTo>
                  <a:pt x="14635" y="21153"/>
                  <a:pt x="14513" y="20901"/>
                  <a:pt x="14385" y="20652"/>
                </a:cubicBezTo>
                <a:cubicBezTo>
                  <a:pt x="14140" y="20174"/>
                  <a:pt x="13823" y="19680"/>
                  <a:pt x="13545" y="19219"/>
                </a:cubicBezTo>
                <a:cubicBezTo>
                  <a:pt x="13341" y="18883"/>
                  <a:pt x="13138" y="18548"/>
                  <a:pt x="12937" y="18210"/>
                </a:cubicBezTo>
                <a:cubicBezTo>
                  <a:pt x="12895" y="18139"/>
                  <a:pt x="12832" y="18041"/>
                  <a:pt x="12771" y="17938"/>
                </a:cubicBezTo>
                <a:cubicBezTo>
                  <a:pt x="12216" y="18514"/>
                  <a:pt x="11464" y="19120"/>
                  <a:pt x="10667" y="19233"/>
                </a:cubicBezTo>
                <a:close/>
                <a:moveTo>
                  <a:pt x="11296" y="25732"/>
                </a:moveTo>
                <a:cubicBezTo>
                  <a:pt x="11449" y="26036"/>
                  <a:pt x="11592" y="26346"/>
                  <a:pt x="11757" y="26642"/>
                </a:cubicBezTo>
                <a:cubicBezTo>
                  <a:pt x="11826" y="26767"/>
                  <a:pt x="11895" y="26893"/>
                  <a:pt x="11965" y="27021"/>
                </a:cubicBezTo>
                <a:cubicBezTo>
                  <a:pt x="12227" y="27004"/>
                  <a:pt x="12507" y="26952"/>
                  <a:pt x="12755" y="26908"/>
                </a:cubicBezTo>
                <a:cubicBezTo>
                  <a:pt x="13258" y="26818"/>
                  <a:pt x="13759" y="26709"/>
                  <a:pt x="14253" y="26591"/>
                </a:cubicBezTo>
                <a:cubicBezTo>
                  <a:pt x="15559" y="26283"/>
                  <a:pt x="16862" y="25914"/>
                  <a:pt x="18136" y="25497"/>
                </a:cubicBezTo>
                <a:cubicBezTo>
                  <a:pt x="19205" y="25147"/>
                  <a:pt x="23713" y="23617"/>
                  <a:pt x="23900" y="22314"/>
                </a:cubicBezTo>
                <a:cubicBezTo>
                  <a:pt x="23812" y="21947"/>
                  <a:pt x="23709" y="21582"/>
                  <a:pt x="23587" y="21224"/>
                </a:cubicBezTo>
                <a:cubicBezTo>
                  <a:pt x="23334" y="21637"/>
                  <a:pt x="22940" y="22041"/>
                  <a:pt x="22600" y="22259"/>
                </a:cubicBezTo>
                <a:cubicBezTo>
                  <a:pt x="22183" y="22536"/>
                  <a:pt x="21735" y="22762"/>
                  <a:pt x="21263" y="22930"/>
                </a:cubicBezTo>
                <a:cubicBezTo>
                  <a:pt x="20993" y="23029"/>
                  <a:pt x="20727" y="23119"/>
                  <a:pt x="20463" y="23236"/>
                </a:cubicBezTo>
                <a:cubicBezTo>
                  <a:pt x="19057" y="23852"/>
                  <a:pt x="17715" y="24349"/>
                  <a:pt x="16223" y="24711"/>
                </a:cubicBezTo>
                <a:cubicBezTo>
                  <a:pt x="15261" y="24946"/>
                  <a:pt x="14295" y="25147"/>
                  <a:pt x="13335" y="25397"/>
                </a:cubicBezTo>
                <a:cubicBezTo>
                  <a:pt x="12914" y="25506"/>
                  <a:pt x="12489" y="25615"/>
                  <a:pt x="12057" y="25680"/>
                </a:cubicBezTo>
                <a:cubicBezTo>
                  <a:pt x="12000" y="25696"/>
                  <a:pt x="11942" y="25705"/>
                  <a:pt x="11883" y="25703"/>
                </a:cubicBezTo>
                <a:cubicBezTo>
                  <a:pt x="11688" y="25726"/>
                  <a:pt x="11491" y="25734"/>
                  <a:pt x="11294" y="25732"/>
                </a:cubicBezTo>
                <a:close/>
                <a:moveTo>
                  <a:pt x="10397" y="23951"/>
                </a:moveTo>
                <a:cubicBezTo>
                  <a:pt x="10286" y="24053"/>
                  <a:pt x="10106" y="24240"/>
                  <a:pt x="10108" y="24376"/>
                </a:cubicBezTo>
                <a:cubicBezTo>
                  <a:pt x="10150" y="24441"/>
                  <a:pt x="10187" y="24508"/>
                  <a:pt x="10234" y="24569"/>
                </a:cubicBezTo>
                <a:cubicBezTo>
                  <a:pt x="10384" y="24774"/>
                  <a:pt x="10745" y="24825"/>
                  <a:pt x="11063" y="24835"/>
                </a:cubicBezTo>
                <a:cubicBezTo>
                  <a:pt x="10845" y="24537"/>
                  <a:pt x="10623" y="24242"/>
                  <a:pt x="10397" y="23951"/>
                </a:cubicBezTo>
                <a:close/>
                <a:moveTo>
                  <a:pt x="11359" y="10595"/>
                </a:moveTo>
                <a:cubicBezTo>
                  <a:pt x="11300" y="10637"/>
                  <a:pt x="11237" y="10676"/>
                  <a:pt x="11174" y="10712"/>
                </a:cubicBezTo>
                <a:cubicBezTo>
                  <a:pt x="11397" y="11200"/>
                  <a:pt x="11581" y="11705"/>
                  <a:pt x="11812" y="12187"/>
                </a:cubicBezTo>
                <a:cubicBezTo>
                  <a:pt x="11960" y="12083"/>
                  <a:pt x="12122" y="12001"/>
                  <a:pt x="12294" y="11942"/>
                </a:cubicBezTo>
                <a:cubicBezTo>
                  <a:pt x="12011" y="11477"/>
                  <a:pt x="11667" y="11045"/>
                  <a:pt x="11359" y="10595"/>
                </a:cubicBezTo>
                <a:close/>
                <a:moveTo>
                  <a:pt x="15676" y="21138"/>
                </a:moveTo>
                <a:cubicBezTo>
                  <a:pt x="15886" y="21541"/>
                  <a:pt x="16083" y="21945"/>
                  <a:pt x="16292" y="22345"/>
                </a:cubicBezTo>
                <a:cubicBezTo>
                  <a:pt x="16498" y="22744"/>
                  <a:pt x="16768" y="23284"/>
                  <a:pt x="17047" y="23664"/>
                </a:cubicBezTo>
                <a:cubicBezTo>
                  <a:pt x="17254" y="23609"/>
                  <a:pt x="17457" y="23548"/>
                  <a:pt x="17659" y="23479"/>
                </a:cubicBezTo>
                <a:cubicBezTo>
                  <a:pt x="18061" y="23337"/>
                  <a:pt x="18453" y="23173"/>
                  <a:pt x="18836" y="22989"/>
                </a:cubicBezTo>
                <a:cubicBezTo>
                  <a:pt x="18836" y="22947"/>
                  <a:pt x="18784" y="22871"/>
                  <a:pt x="18759" y="22844"/>
                </a:cubicBezTo>
                <a:cubicBezTo>
                  <a:pt x="18606" y="22687"/>
                  <a:pt x="18453" y="22425"/>
                  <a:pt x="18340" y="22238"/>
                </a:cubicBezTo>
                <a:cubicBezTo>
                  <a:pt x="18162" y="21937"/>
                  <a:pt x="17992" y="21629"/>
                  <a:pt x="17826" y="21321"/>
                </a:cubicBezTo>
                <a:cubicBezTo>
                  <a:pt x="17617" y="20931"/>
                  <a:pt x="17416" y="20533"/>
                  <a:pt x="17204" y="20143"/>
                </a:cubicBezTo>
                <a:cubicBezTo>
                  <a:pt x="17160" y="20170"/>
                  <a:pt x="17120" y="20195"/>
                  <a:pt x="17093" y="20214"/>
                </a:cubicBezTo>
                <a:cubicBezTo>
                  <a:pt x="16879" y="20359"/>
                  <a:pt x="16665" y="20499"/>
                  <a:pt x="16449" y="20639"/>
                </a:cubicBezTo>
                <a:cubicBezTo>
                  <a:pt x="16192" y="20807"/>
                  <a:pt x="15934" y="20975"/>
                  <a:pt x="15674" y="21140"/>
                </a:cubicBezTo>
                <a:close/>
                <a:moveTo>
                  <a:pt x="15253" y="20327"/>
                </a:moveTo>
                <a:cubicBezTo>
                  <a:pt x="15779" y="19967"/>
                  <a:pt x="16242" y="19524"/>
                  <a:pt x="16808" y="19214"/>
                </a:cubicBezTo>
                <a:cubicBezTo>
                  <a:pt x="16127" y="18041"/>
                  <a:pt x="15437" y="16899"/>
                  <a:pt x="14855" y="15670"/>
                </a:cubicBezTo>
                <a:cubicBezTo>
                  <a:pt x="14431" y="16138"/>
                  <a:pt x="13823" y="16427"/>
                  <a:pt x="13281" y="16737"/>
                </a:cubicBezTo>
                <a:cubicBezTo>
                  <a:pt x="13949" y="17881"/>
                  <a:pt x="14591" y="19026"/>
                  <a:pt x="15194" y="20208"/>
                </a:cubicBezTo>
                <a:lnTo>
                  <a:pt x="15253" y="20327"/>
                </a:lnTo>
                <a:close/>
                <a:moveTo>
                  <a:pt x="12522" y="15216"/>
                </a:moveTo>
                <a:cubicBezTo>
                  <a:pt x="12612" y="15461"/>
                  <a:pt x="12715" y="15700"/>
                  <a:pt x="12834" y="15932"/>
                </a:cubicBezTo>
                <a:cubicBezTo>
                  <a:pt x="13388" y="15633"/>
                  <a:pt x="14211" y="15270"/>
                  <a:pt x="14396" y="14683"/>
                </a:cubicBezTo>
                <a:cubicBezTo>
                  <a:pt x="14316" y="14518"/>
                  <a:pt x="14232" y="14359"/>
                  <a:pt x="14146" y="14197"/>
                </a:cubicBezTo>
                <a:cubicBezTo>
                  <a:pt x="13759" y="14704"/>
                  <a:pt x="13142" y="15084"/>
                  <a:pt x="12522" y="15216"/>
                </a:cubicBezTo>
                <a:close/>
                <a:moveTo>
                  <a:pt x="12323" y="14294"/>
                </a:moveTo>
                <a:cubicBezTo>
                  <a:pt x="12822" y="14149"/>
                  <a:pt x="13333" y="13874"/>
                  <a:pt x="13610" y="13434"/>
                </a:cubicBezTo>
                <a:cubicBezTo>
                  <a:pt x="13423" y="13212"/>
                  <a:pt x="13191" y="12936"/>
                  <a:pt x="12977" y="12803"/>
                </a:cubicBezTo>
                <a:cubicBezTo>
                  <a:pt x="12876" y="12741"/>
                  <a:pt x="12677" y="12632"/>
                  <a:pt x="12556" y="12699"/>
                </a:cubicBezTo>
                <a:cubicBezTo>
                  <a:pt x="12254" y="12864"/>
                  <a:pt x="12279" y="13793"/>
                  <a:pt x="12323" y="14294"/>
                </a:cubicBezTo>
                <a:close/>
                <a:moveTo>
                  <a:pt x="19631" y="22611"/>
                </a:moveTo>
                <a:cubicBezTo>
                  <a:pt x="19909" y="22482"/>
                  <a:pt x="20188" y="22354"/>
                  <a:pt x="20473" y="22236"/>
                </a:cubicBezTo>
                <a:lnTo>
                  <a:pt x="20544" y="22207"/>
                </a:lnTo>
                <a:cubicBezTo>
                  <a:pt x="20559" y="21438"/>
                  <a:pt x="20616" y="20660"/>
                  <a:pt x="20677" y="19898"/>
                </a:cubicBezTo>
                <a:cubicBezTo>
                  <a:pt x="20758" y="18877"/>
                  <a:pt x="20855" y="17854"/>
                  <a:pt x="20951" y="16836"/>
                </a:cubicBezTo>
                <a:cubicBezTo>
                  <a:pt x="21068" y="15608"/>
                  <a:pt x="21188" y="14377"/>
                  <a:pt x="21284" y="13149"/>
                </a:cubicBezTo>
                <a:cubicBezTo>
                  <a:pt x="21324" y="12657"/>
                  <a:pt x="21358" y="12164"/>
                  <a:pt x="21381" y="11674"/>
                </a:cubicBezTo>
                <a:cubicBezTo>
                  <a:pt x="21393" y="11393"/>
                  <a:pt x="21404" y="11104"/>
                  <a:pt x="21395" y="10821"/>
                </a:cubicBezTo>
                <a:cubicBezTo>
                  <a:pt x="21140" y="10783"/>
                  <a:pt x="20882" y="10741"/>
                  <a:pt x="20622" y="10725"/>
                </a:cubicBezTo>
                <a:cubicBezTo>
                  <a:pt x="20314" y="12705"/>
                  <a:pt x="20169" y="14725"/>
                  <a:pt x="20042" y="16722"/>
                </a:cubicBezTo>
                <a:cubicBezTo>
                  <a:pt x="19918" y="18653"/>
                  <a:pt x="19821" y="20589"/>
                  <a:pt x="19641" y="22515"/>
                </a:cubicBezTo>
                <a:cubicBezTo>
                  <a:pt x="19639" y="22534"/>
                  <a:pt x="19633" y="22574"/>
                  <a:pt x="19631" y="22611"/>
                </a:cubicBezTo>
                <a:close/>
                <a:moveTo>
                  <a:pt x="12348" y="1751"/>
                </a:moveTo>
                <a:cubicBezTo>
                  <a:pt x="12432" y="2226"/>
                  <a:pt x="12430" y="2738"/>
                  <a:pt x="12419" y="3205"/>
                </a:cubicBezTo>
                <a:cubicBezTo>
                  <a:pt x="12405" y="3880"/>
                  <a:pt x="12287" y="5196"/>
                  <a:pt x="12750" y="5737"/>
                </a:cubicBezTo>
                <a:cubicBezTo>
                  <a:pt x="12989" y="6015"/>
                  <a:pt x="13358" y="6087"/>
                  <a:pt x="13710" y="6087"/>
                </a:cubicBezTo>
                <a:lnTo>
                  <a:pt x="13712" y="6085"/>
                </a:lnTo>
                <a:cubicBezTo>
                  <a:pt x="14347" y="5259"/>
                  <a:pt x="13907" y="3733"/>
                  <a:pt x="13503" y="2889"/>
                </a:cubicBezTo>
                <a:cubicBezTo>
                  <a:pt x="13258" y="2375"/>
                  <a:pt x="12828" y="2021"/>
                  <a:pt x="12348" y="1751"/>
                </a:cubicBezTo>
                <a:close/>
                <a:moveTo>
                  <a:pt x="18992" y="18516"/>
                </a:moveTo>
                <a:cubicBezTo>
                  <a:pt x="19031" y="17848"/>
                  <a:pt x="19080" y="17179"/>
                  <a:pt x="19145" y="16513"/>
                </a:cubicBezTo>
                <a:cubicBezTo>
                  <a:pt x="19132" y="16484"/>
                  <a:pt x="19124" y="16452"/>
                  <a:pt x="19117" y="16421"/>
                </a:cubicBezTo>
                <a:cubicBezTo>
                  <a:pt x="19052" y="16295"/>
                  <a:pt x="18971" y="16163"/>
                  <a:pt x="18901" y="16041"/>
                </a:cubicBezTo>
                <a:cubicBezTo>
                  <a:pt x="18721" y="15727"/>
                  <a:pt x="18539" y="15411"/>
                  <a:pt x="18359" y="15096"/>
                </a:cubicBezTo>
                <a:cubicBezTo>
                  <a:pt x="17826" y="14170"/>
                  <a:pt x="17292" y="13246"/>
                  <a:pt x="16758" y="12321"/>
                </a:cubicBezTo>
                <a:cubicBezTo>
                  <a:pt x="15993" y="10999"/>
                  <a:pt x="15232" y="9675"/>
                  <a:pt x="14461" y="8358"/>
                </a:cubicBezTo>
                <a:cubicBezTo>
                  <a:pt x="14408" y="8268"/>
                  <a:pt x="14352" y="8178"/>
                  <a:pt x="14293" y="8090"/>
                </a:cubicBezTo>
                <a:cubicBezTo>
                  <a:pt x="14320" y="8210"/>
                  <a:pt x="14347" y="8327"/>
                  <a:pt x="14373" y="8442"/>
                </a:cubicBezTo>
                <a:cubicBezTo>
                  <a:pt x="14869" y="10777"/>
                  <a:pt x="16066" y="12871"/>
                  <a:pt x="17097" y="14996"/>
                </a:cubicBezTo>
                <a:cubicBezTo>
                  <a:pt x="17678" y="16194"/>
                  <a:pt x="18398" y="17322"/>
                  <a:pt x="18989" y="18516"/>
                </a:cubicBezTo>
                <a:close/>
                <a:moveTo>
                  <a:pt x="23011" y="10050"/>
                </a:moveTo>
                <a:cubicBezTo>
                  <a:pt x="23108" y="8641"/>
                  <a:pt x="23242" y="7223"/>
                  <a:pt x="23288" y="5812"/>
                </a:cubicBezTo>
                <a:cubicBezTo>
                  <a:pt x="23129" y="5663"/>
                  <a:pt x="22456" y="5519"/>
                  <a:pt x="22269" y="5489"/>
                </a:cubicBezTo>
                <a:cubicBezTo>
                  <a:pt x="22085" y="5460"/>
                  <a:pt x="21303" y="5383"/>
                  <a:pt x="21196" y="5582"/>
                </a:cubicBezTo>
                <a:cubicBezTo>
                  <a:pt x="21194" y="5584"/>
                  <a:pt x="21192" y="5588"/>
                  <a:pt x="21192" y="5590"/>
                </a:cubicBezTo>
                <a:cubicBezTo>
                  <a:pt x="21102" y="5869"/>
                  <a:pt x="21068" y="6254"/>
                  <a:pt x="21041" y="6546"/>
                </a:cubicBezTo>
                <a:cubicBezTo>
                  <a:pt x="20999" y="7013"/>
                  <a:pt x="20974" y="7482"/>
                  <a:pt x="20949" y="7952"/>
                </a:cubicBezTo>
                <a:cubicBezTo>
                  <a:pt x="20918" y="8560"/>
                  <a:pt x="20897" y="9203"/>
                  <a:pt x="20823" y="9813"/>
                </a:cubicBezTo>
                <a:cubicBezTo>
                  <a:pt x="21555" y="9865"/>
                  <a:pt x="22282" y="9997"/>
                  <a:pt x="23011" y="10050"/>
                </a:cubicBezTo>
                <a:close/>
                <a:moveTo>
                  <a:pt x="22341" y="10917"/>
                </a:moveTo>
                <a:cubicBezTo>
                  <a:pt x="22271" y="14570"/>
                  <a:pt x="21573" y="18162"/>
                  <a:pt x="21475" y="21809"/>
                </a:cubicBezTo>
                <a:cubicBezTo>
                  <a:pt x="21615" y="21744"/>
                  <a:pt x="21754" y="21677"/>
                  <a:pt x="21890" y="21606"/>
                </a:cubicBezTo>
                <a:cubicBezTo>
                  <a:pt x="22014" y="21543"/>
                  <a:pt x="22164" y="21423"/>
                  <a:pt x="22276" y="21335"/>
                </a:cubicBezTo>
                <a:cubicBezTo>
                  <a:pt x="22282" y="21329"/>
                  <a:pt x="22288" y="21325"/>
                  <a:pt x="22292" y="21318"/>
                </a:cubicBezTo>
                <a:cubicBezTo>
                  <a:pt x="22582" y="21029"/>
                  <a:pt x="22531" y="19870"/>
                  <a:pt x="22517" y="19474"/>
                </a:cubicBezTo>
                <a:lnTo>
                  <a:pt x="22517" y="19457"/>
                </a:lnTo>
                <a:cubicBezTo>
                  <a:pt x="22634" y="16620"/>
                  <a:pt x="22906" y="13797"/>
                  <a:pt x="22957" y="10955"/>
                </a:cubicBezTo>
                <a:cubicBezTo>
                  <a:pt x="22749" y="10951"/>
                  <a:pt x="22546" y="10938"/>
                  <a:pt x="22341" y="10917"/>
                </a:cubicBezTo>
                <a:close/>
                <a:moveTo>
                  <a:pt x="15779" y="35496"/>
                </a:moveTo>
                <a:cubicBezTo>
                  <a:pt x="17634" y="35595"/>
                  <a:pt x="19578" y="34823"/>
                  <a:pt x="21303" y="34228"/>
                </a:cubicBezTo>
                <a:cubicBezTo>
                  <a:pt x="21898" y="34023"/>
                  <a:pt x="22491" y="33666"/>
                  <a:pt x="23001" y="33302"/>
                </a:cubicBezTo>
                <a:cubicBezTo>
                  <a:pt x="23556" y="32906"/>
                  <a:pt x="24105" y="32438"/>
                  <a:pt x="24566" y="31937"/>
                </a:cubicBezTo>
                <a:cubicBezTo>
                  <a:pt x="24702" y="31791"/>
                  <a:pt x="25182" y="31237"/>
                  <a:pt x="25180" y="31030"/>
                </a:cubicBezTo>
                <a:lnTo>
                  <a:pt x="25180" y="31022"/>
                </a:lnTo>
                <a:cubicBezTo>
                  <a:pt x="25195" y="30540"/>
                  <a:pt x="25107" y="29944"/>
                  <a:pt x="25044" y="29467"/>
                </a:cubicBezTo>
                <a:cubicBezTo>
                  <a:pt x="24941" y="28683"/>
                  <a:pt x="24818" y="27899"/>
                  <a:pt x="24690" y="27119"/>
                </a:cubicBezTo>
                <a:cubicBezTo>
                  <a:pt x="24505" y="25990"/>
                  <a:pt x="24304" y="24862"/>
                  <a:pt x="24101" y="23737"/>
                </a:cubicBezTo>
                <a:cubicBezTo>
                  <a:pt x="22223" y="25514"/>
                  <a:pt x="14943" y="27656"/>
                  <a:pt x="12413" y="27916"/>
                </a:cubicBezTo>
                <a:cubicBezTo>
                  <a:pt x="13138" y="29441"/>
                  <a:pt x="13723" y="31026"/>
                  <a:pt x="14440" y="32554"/>
                </a:cubicBezTo>
                <a:cubicBezTo>
                  <a:pt x="14899" y="33528"/>
                  <a:pt x="15303" y="34528"/>
                  <a:pt x="15779" y="35494"/>
                </a:cubicBezTo>
                <a:close/>
                <a:moveTo>
                  <a:pt x="25235" y="32575"/>
                </a:moveTo>
                <a:cubicBezTo>
                  <a:pt x="24451" y="33585"/>
                  <a:pt x="23416" y="34369"/>
                  <a:pt x="22232" y="34851"/>
                </a:cubicBezTo>
                <a:cubicBezTo>
                  <a:pt x="20387" y="35609"/>
                  <a:pt x="18294" y="36382"/>
                  <a:pt x="16265" y="36416"/>
                </a:cubicBezTo>
                <a:cubicBezTo>
                  <a:pt x="16368" y="36594"/>
                  <a:pt x="16475" y="36770"/>
                  <a:pt x="16586" y="36944"/>
                </a:cubicBezTo>
                <a:cubicBezTo>
                  <a:pt x="16657" y="37051"/>
                  <a:pt x="16739" y="37150"/>
                  <a:pt x="16833" y="37238"/>
                </a:cubicBezTo>
                <a:cubicBezTo>
                  <a:pt x="17432" y="37797"/>
                  <a:pt x="18398" y="37852"/>
                  <a:pt x="19170" y="37768"/>
                </a:cubicBezTo>
                <a:cubicBezTo>
                  <a:pt x="20241" y="37648"/>
                  <a:pt x="21349" y="37233"/>
                  <a:pt x="22282" y="36701"/>
                </a:cubicBezTo>
                <a:cubicBezTo>
                  <a:pt x="23462" y="36030"/>
                  <a:pt x="24717" y="34959"/>
                  <a:pt x="25180" y="33643"/>
                </a:cubicBezTo>
                <a:cubicBezTo>
                  <a:pt x="25275" y="33377"/>
                  <a:pt x="25258" y="32962"/>
                  <a:pt x="25235" y="3257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4"/>
          <p:cNvSpPr/>
          <p:nvPr/>
        </p:nvSpPr>
        <p:spPr>
          <a:xfrm rot="2700000">
            <a:off x="539803" y="4934"/>
            <a:ext cx="780093" cy="1849614"/>
          </a:xfrm>
          <a:custGeom>
            <a:avLst/>
            <a:gdLst/>
            <a:ahLst/>
            <a:cxnLst/>
            <a:rect l="l" t="t" r="r" b="b"/>
            <a:pathLst>
              <a:path w="28004" h="66398" extrusionOk="0">
                <a:moveTo>
                  <a:pt x="27719" y="600"/>
                </a:moveTo>
                <a:cubicBezTo>
                  <a:pt x="28004" y="501"/>
                  <a:pt x="27991" y="97"/>
                  <a:pt x="27702" y="17"/>
                </a:cubicBezTo>
                <a:cubicBezTo>
                  <a:pt x="27643" y="0"/>
                  <a:pt x="27578" y="2"/>
                  <a:pt x="27522" y="21"/>
                </a:cubicBezTo>
                <a:lnTo>
                  <a:pt x="27392" y="67"/>
                </a:lnTo>
                <a:lnTo>
                  <a:pt x="27264" y="114"/>
                </a:lnTo>
                <a:lnTo>
                  <a:pt x="27136" y="162"/>
                </a:lnTo>
                <a:lnTo>
                  <a:pt x="26935" y="241"/>
                </a:lnTo>
                <a:cubicBezTo>
                  <a:pt x="26625" y="365"/>
                  <a:pt x="26713" y="830"/>
                  <a:pt x="27052" y="830"/>
                </a:cubicBezTo>
                <a:cubicBezTo>
                  <a:pt x="27088" y="830"/>
                  <a:pt x="27125" y="822"/>
                  <a:pt x="27161" y="809"/>
                </a:cubicBezTo>
                <a:lnTo>
                  <a:pt x="27354" y="732"/>
                </a:lnTo>
                <a:lnTo>
                  <a:pt x="27475" y="688"/>
                </a:lnTo>
                <a:lnTo>
                  <a:pt x="27597" y="642"/>
                </a:lnTo>
                <a:lnTo>
                  <a:pt x="27719" y="600"/>
                </a:lnTo>
                <a:close/>
                <a:moveTo>
                  <a:pt x="879" y="65798"/>
                </a:moveTo>
                <a:cubicBezTo>
                  <a:pt x="554" y="65903"/>
                  <a:pt x="615" y="66374"/>
                  <a:pt x="952" y="66395"/>
                </a:cubicBezTo>
                <a:cubicBezTo>
                  <a:pt x="988" y="66397"/>
                  <a:pt x="1023" y="66393"/>
                  <a:pt x="1059" y="66382"/>
                </a:cubicBezTo>
                <a:lnTo>
                  <a:pt x="1252" y="66324"/>
                </a:lnTo>
                <a:lnTo>
                  <a:pt x="1465" y="66255"/>
                </a:lnTo>
                <a:lnTo>
                  <a:pt x="1652" y="66192"/>
                </a:lnTo>
                <a:cubicBezTo>
                  <a:pt x="1977" y="66074"/>
                  <a:pt x="1891" y="65599"/>
                  <a:pt x="1547" y="65599"/>
                </a:cubicBezTo>
                <a:cubicBezTo>
                  <a:pt x="1514" y="65599"/>
                  <a:pt x="1482" y="65605"/>
                  <a:pt x="1451" y="65615"/>
                </a:cubicBezTo>
                <a:lnTo>
                  <a:pt x="1275" y="65676"/>
                </a:lnTo>
                <a:lnTo>
                  <a:pt x="1071" y="65741"/>
                </a:lnTo>
                <a:lnTo>
                  <a:pt x="879" y="65798"/>
                </a:lnTo>
                <a:close/>
                <a:moveTo>
                  <a:pt x="3088" y="64907"/>
                </a:moveTo>
                <a:cubicBezTo>
                  <a:pt x="2800" y="65060"/>
                  <a:pt x="2922" y="65504"/>
                  <a:pt x="3255" y="65481"/>
                </a:cubicBezTo>
                <a:cubicBezTo>
                  <a:pt x="3297" y="65477"/>
                  <a:pt x="3339" y="65467"/>
                  <a:pt x="3377" y="65446"/>
                </a:cubicBezTo>
                <a:lnTo>
                  <a:pt x="3494" y="65383"/>
                </a:lnTo>
                <a:lnTo>
                  <a:pt x="3685" y="65278"/>
                </a:lnTo>
                <a:lnTo>
                  <a:pt x="3876" y="65169"/>
                </a:lnTo>
                <a:lnTo>
                  <a:pt x="3924" y="65142"/>
                </a:lnTo>
                <a:cubicBezTo>
                  <a:pt x="4209" y="64968"/>
                  <a:pt x="4049" y="64524"/>
                  <a:pt x="3710" y="64580"/>
                </a:cubicBezTo>
                <a:cubicBezTo>
                  <a:pt x="3674" y="64586"/>
                  <a:pt x="3639" y="64599"/>
                  <a:pt x="3607" y="64618"/>
                </a:cubicBezTo>
                <a:lnTo>
                  <a:pt x="3570" y="64641"/>
                </a:lnTo>
                <a:lnTo>
                  <a:pt x="3387" y="64746"/>
                </a:lnTo>
                <a:lnTo>
                  <a:pt x="3205" y="64846"/>
                </a:lnTo>
                <a:lnTo>
                  <a:pt x="3088" y="64909"/>
                </a:lnTo>
                <a:close/>
                <a:moveTo>
                  <a:pt x="5085" y="63606"/>
                </a:moveTo>
                <a:cubicBezTo>
                  <a:pt x="4829" y="63811"/>
                  <a:pt x="5034" y="64228"/>
                  <a:pt x="5361" y="64138"/>
                </a:cubicBezTo>
                <a:cubicBezTo>
                  <a:pt x="5399" y="64125"/>
                  <a:pt x="5435" y="64109"/>
                  <a:pt x="5466" y="64083"/>
                </a:cubicBezTo>
                <a:lnTo>
                  <a:pt x="5672" y="63918"/>
                </a:lnTo>
                <a:lnTo>
                  <a:pt x="5841" y="63777"/>
                </a:lnTo>
                <a:lnTo>
                  <a:pt x="5948" y="63685"/>
                </a:lnTo>
                <a:cubicBezTo>
                  <a:pt x="6187" y="63476"/>
                  <a:pt x="5982" y="63075"/>
                  <a:pt x="5663" y="63161"/>
                </a:cubicBezTo>
                <a:cubicBezTo>
                  <a:pt x="5619" y="63172"/>
                  <a:pt x="5579" y="63195"/>
                  <a:pt x="5544" y="63224"/>
                </a:cubicBezTo>
                <a:lnTo>
                  <a:pt x="5445" y="63310"/>
                </a:lnTo>
                <a:lnTo>
                  <a:pt x="5284" y="63446"/>
                </a:lnTo>
                <a:lnTo>
                  <a:pt x="5085" y="63606"/>
                </a:lnTo>
                <a:close/>
                <a:moveTo>
                  <a:pt x="6826" y="61971"/>
                </a:moveTo>
                <a:cubicBezTo>
                  <a:pt x="6713" y="62097"/>
                  <a:pt x="6726" y="62290"/>
                  <a:pt x="6851" y="62401"/>
                </a:cubicBezTo>
                <a:cubicBezTo>
                  <a:pt x="6979" y="62514"/>
                  <a:pt x="7172" y="62501"/>
                  <a:pt x="7283" y="62375"/>
                </a:cubicBezTo>
                <a:lnTo>
                  <a:pt x="7428" y="62214"/>
                </a:lnTo>
                <a:lnTo>
                  <a:pt x="7574" y="62044"/>
                </a:lnTo>
                <a:lnTo>
                  <a:pt x="7690" y="61908"/>
                </a:lnTo>
                <a:cubicBezTo>
                  <a:pt x="7901" y="61657"/>
                  <a:pt x="7614" y="61286"/>
                  <a:pt x="7310" y="61445"/>
                </a:cubicBezTo>
                <a:cubicBezTo>
                  <a:pt x="7277" y="61462"/>
                  <a:pt x="7245" y="61487"/>
                  <a:pt x="7222" y="61516"/>
                </a:cubicBezTo>
                <a:lnTo>
                  <a:pt x="7111" y="61646"/>
                </a:lnTo>
                <a:lnTo>
                  <a:pt x="6969" y="61810"/>
                </a:lnTo>
                <a:close/>
                <a:moveTo>
                  <a:pt x="8310" y="60081"/>
                </a:moveTo>
                <a:cubicBezTo>
                  <a:pt x="8121" y="60366"/>
                  <a:pt x="8465" y="60701"/>
                  <a:pt x="8746" y="60498"/>
                </a:cubicBezTo>
                <a:cubicBezTo>
                  <a:pt x="8771" y="60479"/>
                  <a:pt x="8796" y="60454"/>
                  <a:pt x="8815" y="60426"/>
                </a:cubicBezTo>
                <a:lnTo>
                  <a:pt x="8960" y="60211"/>
                </a:lnTo>
                <a:lnTo>
                  <a:pt x="9088" y="60016"/>
                </a:lnTo>
                <a:lnTo>
                  <a:pt x="9159" y="59907"/>
                </a:lnTo>
                <a:cubicBezTo>
                  <a:pt x="9331" y="59632"/>
                  <a:pt x="9012" y="59309"/>
                  <a:pt x="8731" y="59490"/>
                </a:cubicBezTo>
                <a:cubicBezTo>
                  <a:pt x="8696" y="59513"/>
                  <a:pt x="8664" y="59544"/>
                  <a:pt x="8641" y="59580"/>
                </a:cubicBezTo>
                <a:lnTo>
                  <a:pt x="8576" y="59682"/>
                </a:lnTo>
                <a:lnTo>
                  <a:pt x="8453" y="59873"/>
                </a:lnTo>
                <a:lnTo>
                  <a:pt x="8310" y="60083"/>
                </a:lnTo>
                <a:close/>
                <a:moveTo>
                  <a:pt x="9551" y="58018"/>
                </a:moveTo>
                <a:cubicBezTo>
                  <a:pt x="9402" y="58308"/>
                  <a:pt x="9750" y="58607"/>
                  <a:pt x="10020" y="58394"/>
                </a:cubicBezTo>
                <a:cubicBezTo>
                  <a:pt x="10050" y="58368"/>
                  <a:pt x="10075" y="58337"/>
                  <a:pt x="10094" y="58301"/>
                </a:cubicBezTo>
                <a:lnTo>
                  <a:pt x="10167" y="58161"/>
                </a:lnTo>
                <a:lnTo>
                  <a:pt x="10280" y="57945"/>
                </a:lnTo>
                <a:lnTo>
                  <a:pt x="10376" y="57754"/>
                </a:lnTo>
                <a:cubicBezTo>
                  <a:pt x="10448" y="57603"/>
                  <a:pt x="10385" y="57423"/>
                  <a:pt x="10236" y="57350"/>
                </a:cubicBezTo>
                <a:cubicBezTo>
                  <a:pt x="10087" y="57274"/>
                  <a:pt x="9905" y="57333"/>
                  <a:pt x="9829" y="57482"/>
                </a:cubicBezTo>
                <a:lnTo>
                  <a:pt x="9735" y="57668"/>
                </a:lnTo>
                <a:lnTo>
                  <a:pt x="9626" y="57878"/>
                </a:lnTo>
                <a:lnTo>
                  <a:pt x="9551" y="58018"/>
                </a:lnTo>
                <a:close/>
                <a:moveTo>
                  <a:pt x="10582" y="55835"/>
                </a:moveTo>
                <a:cubicBezTo>
                  <a:pt x="10464" y="56128"/>
                  <a:pt x="10806" y="56386"/>
                  <a:pt x="11058" y="56187"/>
                </a:cubicBezTo>
                <a:cubicBezTo>
                  <a:pt x="11097" y="56155"/>
                  <a:pt x="11127" y="56113"/>
                  <a:pt x="11146" y="56067"/>
                </a:cubicBezTo>
                <a:lnTo>
                  <a:pt x="11206" y="55925"/>
                </a:lnTo>
                <a:lnTo>
                  <a:pt x="11301" y="55692"/>
                </a:lnTo>
                <a:lnTo>
                  <a:pt x="11378" y="55497"/>
                </a:lnTo>
                <a:cubicBezTo>
                  <a:pt x="11441" y="55340"/>
                  <a:pt x="11364" y="55162"/>
                  <a:pt x="11206" y="55101"/>
                </a:cubicBezTo>
                <a:cubicBezTo>
                  <a:pt x="11049" y="55038"/>
                  <a:pt x="10871" y="55116"/>
                  <a:pt x="10810" y="55273"/>
                </a:cubicBezTo>
                <a:lnTo>
                  <a:pt x="10735" y="55466"/>
                </a:lnTo>
                <a:lnTo>
                  <a:pt x="10641" y="55692"/>
                </a:lnTo>
                <a:lnTo>
                  <a:pt x="10582" y="55835"/>
                </a:lnTo>
                <a:close/>
                <a:moveTo>
                  <a:pt x="11424" y="53567"/>
                </a:moveTo>
                <a:cubicBezTo>
                  <a:pt x="11372" y="53728"/>
                  <a:pt x="11462" y="53900"/>
                  <a:pt x="11621" y="53953"/>
                </a:cubicBezTo>
                <a:cubicBezTo>
                  <a:pt x="11783" y="54003"/>
                  <a:pt x="11955" y="53915"/>
                  <a:pt x="12007" y="53756"/>
                </a:cubicBezTo>
                <a:lnTo>
                  <a:pt x="12078" y="53531"/>
                </a:lnTo>
                <a:lnTo>
                  <a:pt x="12193" y="53169"/>
                </a:lnTo>
                <a:cubicBezTo>
                  <a:pt x="12292" y="52829"/>
                  <a:pt x="11843" y="52622"/>
                  <a:pt x="11646" y="52911"/>
                </a:cubicBezTo>
                <a:cubicBezTo>
                  <a:pt x="11630" y="52934"/>
                  <a:pt x="11617" y="52961"/>
                  <a:pt x="11609" y="52991"/>
                </a:cubicBezTo>
                <a:lnTo>
                  <a:pt x="11498" y="53343"/>
                </a:lnTo>
                <a:close/>
                <a:moveTo>
                  <a:pt x="12105" y="51241"/>
                </a:moveTo>
                <a:cubicBezTo>
                  <a:pt x="12026" y="51555"/>
                  <a:pt x="12434" y="51769"/>
                  <a:pt x="12646" y="51501"/>
                </a:cubicBezTo>
                <a:cubicBezTo>
                  <a:pt x="12671" y="51469"/>
                  <a:pt x="12688" y="51432"/>
                  <a:pt x="12699" y="51392"/>
                </a:cubicBezTo>
                <a:lnTo>
                  <a:pt x="12795" y="51006"/>
                </a:lnTo>
                <a:lnTo>
                  <a:pt x="12847" y="50794"/>
                </a:lnTo>
                <a:cubicBezTo>
                  <a:pt x="12927" y="50442"/>
                  <a:pt x="12445" y="50266"/>
                  <a:pt x="12277" y="50587"/>
                </a:cubicBezTo>
                <a:cubicBezTo>
                  <a:pt x="12267" y="50608"/>
                  <a:pt x="12261" y="50629"/>
                  <a:pt x="12254" y="50652"/>
                </a:cubicBezTo>
                <a:lnTo>
                  <a:pt x="12204" y="50859"/>
                </a:lnTo>
                <a:lnTo>
                  <a:pt x="12108" y="51241"/>
                </a:lnTo>
                <a:close/>
                <a:moveTo>
                  <a:pt x="12642" y="48875"/>
                </a:moveTo>
                <a:cubicBezTo>
                  <a:pt x="12577" y="49223"/>
                  <a:pt x="13057" y="49388"/>
                  <a:pt x="13218" y="49066"/>
                </a:cubicBezTo>
                <a:cubicBezTo>
                  <a:pt x="13231" y="49042"/>
                  <a:pt x="13237" y="49017"/>
                  <a:pt x="13243" y="48992"/>
                </a:cubicBezTo>
                <a:lnTo>
                  <a:pt x="13310" y="48648"/>
                </a:lnTo>
                <a:lnTo>
                  <a:pt x="13359" y="48389"/>
                </a:lnTo>
                <a:cubicBezTo>
                  <a:pt x="13394" y="48221"/>
                  <a:pt x="13283" y="48055"/>
                  <a:pt x="13113" y="48026"/>
                </a:cubicBezTo>
                <a:cubicBezTo>
                  <a:pt x="12946" y="47995"/>
                  <a:pt x="12784" y="48108"/>
                  <a:pt x="12757" y="48280"/>
                </a:cubicBezTo>
                <a:lnTo>
                  <a:pt x="12711" y="48533"/>
                </a:lnTo>
                <a:lnTo>
                  <a:pt x="12644" y="48875"/>
                </a:lnTo>
                <a:close/>
                <a:moveTo>
                  <a:pt x="13051" y="46481"/>
                </a:moveTo>
                <a:cubicBezTo>
                  <a:pt x="13011" y="46806"/>
                  <a:pt x="13426" y="46961"/>
                  <a:pt x="13608" y="46693"/>
                </a:cubicBezTo>
                <a:cubicBezTo>
                  <a:pt x="13633" y="46655"/>
                  <a:pt x="13648" y="46614"/>
                  <a:pt x="13656" y="46567"/>
                </a:cubicBezTo>
                <a:lnTo>
                  <a:pt x="13704" y="46226"/>
                </a:lnTo>
                <a:lnTo>
                  <a:pt x="13740" y="45960"/>
                </a:lnTo>
                <a:cubicBezTo>
                  <a:pt x="13782" y="45626"/>
                  <a:pt x="13334" y="45478"/>
                  <a:pt x="13168" y="45775"/>
                </a:cubicBezTo>
                <a:cubicBezTo>
                  <a:pt x="13149" y="45809"/>
                  <a:pt x="13139" y="45844"/>
                  <a:pt x="13134" y="45880"/>
                </a:cubicBezTo>
                <a:lnTo>
                  <a:pt x="13099" y="46142"/>
                </a:lnTo>
                <a:lnTo>
                  <a:pt x="13051" y="46481"/>
                </a:lnTo>
                <a:close/>
                <a:moveTo>
                  <a:pt x="13340" y="44071"/>
                </a:moveTo>
                <a:cubicBezTo>
                  <a:pt x="13334" y="44143"/>
                  <a:pt x="13352" y="44214"/>
                  <a:pt x="13392" y="44273"/>
                </a:cubicBezTo>
                <a:cubicBezTo>
                  <a:pt x="13554" y="44507"/>
                  <a:pt x="13922" y="44413"/>
                  <a:pt x="13948" y="44130"/>
                </a:cubicBezTo>
                <a:lnTo>
                  <a:pt x="13983" y="43765"/>
                </a:lnTo>
                <a:lnTo>
                  <a:pt x="14004" y="43518"/>
                </a:lnTo>
                <a:cubicBezTo>
                  <a:pt x="14023" y="43348"/>
                  <a:pt x="13897" y="43195"/>
                  <a:pt x="13728" y="43181"/>
                </a:cubicBezTo>
                <a:cubicBezTo>
                  <a:pt x="13556" y="43166"/>
                  <a:pt x="13407" y="43294"/>
                  <a:pt x="13396" y="43466"/>
                </a:cubicBezTo>
                <a:lnTo>
                  <a:pt x="13373" y="43709"/>
                </a:lnTo>
                <a:lnTo>
                  <a:pt x="13340" y="44071"/>
                </a:lnTo>
                <a:close/>
                <a:moveTo>
                  <a:pt x="13520" y="41649"/>
                </a:moveTo>
                <a:cubicBezTo>
                  <a:pt x="13510" y="41818"/>
                  <a:pt x="13640" y="41963"/>
                  <a:pt x="13809" y="41971"/>
                </a:cubicBezTo>
                <a:cubicBezTo>
                  <a:pt x="13979" y="41980"/>
                  <a:pt x="14124" y="41848"/>
                  <a:pt x="14130" y="41678"/>
                </a:cubicBezTo>
                <a:cubicBezTo>
                  <a:pt x="14140" y="41475"/>
                  <a:pt x="14151" y="41272"/>
                  <a:pt x="14159" y="41066"/>
                </a:cubicBezTo>
                <a:cubicBezTo>
                  <a:pt x="14170" y="40735"/>
                  <a:pt x="13723" y="40622"/>
                  <a:pt x="13575" y="40928"/>
                </a:cubicBezTo>
                <a:cubicBezTo>
                  <a:pt x="13560" y="40963"/>
                  <a:pt x="13551" y="41003"/>
                  <a:pt x="13549" y="41041"/>
                </a:cubicBezTo>
                <a:cubicBezTo>
                  <a:pt x="13541" y="41244"/>
                  <a:pt x="13531" y="41445"/>
                  <a:pt x="13520" y="41649"/>
                </a:cubicBezTo>
                <a:close/>
                <a:moveTo>
                  <a:pt x="13595" y="39220"/>
                </a:moveTo>
                <a:cubicBezTo>
                  <a:pt x="13589" y="39392"/>
                  <a:pt x="13728" y="39534"/>
                  <a:pt x="13899" y="39536"/>
                </a:cubicBezTo>
                <a:cubicBezTo>
                  <a:pt x="14071" y="39536"/>
                  <a:pt x="14210" y="39396"/>
                  <a:pt x="14207" y="39224"/>
                </a:cubicBezTo>
                <a:cubicBezTo>
                  <a:pt x="14210" y="39019"/>
                  <a:pt x="14210" y="38815"/>
                  <a:pt x="14210" y="38610"/>
                </a:cubicBezTo>
                <a:cubicBezTo>
                  <a:pt x="14210" y="38283"/>
                  <a:pt x="13755" y="38185"/>
                  <a:pt x="13623" y="38495"/>
                </a:cubicBezTo>
                <a:cubicBezTo>
                  <a:pt x="13608" y="38530"/>
                  <a:pt x="13600" y="38570"/>
                  <a:pt x="13600" y="38612"/>
                </a:cubicBezTo>
                <a:cubicBezTo>
                  <a:pt x="13600" y="38813"/>
                  <a:pt x="13598" y="39017"/>
                  <a:pt x="13595" y="39220"/>
                </a:cubicBezTo>
                <a:close/>
                <a:moveTo>
                  <a:pt x="13570" y="36789"/>
                </a:moveTo>
                <a:cubicBezTo>
                  <a:pt x="13581" y="37103"/>
                  <a:pt x="14010" y="37202"/>
                  <a:pt x="14153" y="36906"/>
                </a:cubicBezTo>
                <a:cubicBezTo>
                  <a:pt x="14172" y="36864"/>
                  <a:pt x="14182" y="36816"/>
                  <a:pt x="14180" y="36768"/>
                </a:cubicBezTo>
                <a:cubicBezTo>
                  <a:pt x="14174" y="36562"/>
                  <a:pt x="14168" y="36359"/>
                  <a:pt x="14159" y="36156"/>
                </a:cubicBezTo>
                <a:cubicBezTo>
                  <a:pt x="14149" y="35852"/>
                  <a:pt x="13738" y="35749"/>
                  <a:pt x="13585" y="36022"/>
                </a:cubicBezTo>
                <a:cubicBezTo>
                  <a:pt x="13558" y="36070"/>
                  <a:pt x="13545" y="36124"/>
                  <a:pt x="13547" y="36181"/>
                </a:cubicBezTo>
                <a:cubicBezTo>
                  <a:pt x="13556" y="36384"/>
                  <a:pt x="13564" y="36585"/>
                  <a:pt x="13570" y="36789"/>
                </a:cubicBezTo>
                <a:close/>
                <a:moveTo>
                  <a:pt x="13443" y="34362"/>
                </a:moveTo>
                <a:cubicBezTo>
                  <a:pt x="13476" y="34722"/>
                  <a:pt x="13994" y="34741"/>
                  <a:pt x="14050" y="34381"/>
                </a:cubicBezTo>
                <a:cubicBezTo>
                  <a:pt x="14052" y="34360"/>
                  <a:pt x="14054" y="34337"/>
                  <a:pt x="14052" y="34316"/>
                </a:cubicBezTo>
                <a:cubicBezTo>
                  <a:pt x="14038" y="34110"/>
                  <a:pt x="14021" y="33907"/>
                  <a:pt x="14004" y="33704"/>
                </a:cubicBezTo>
                <a:cubicBezTo>
                  <a:pt x="13973" y="33375"/>
                  <a:pt x="13518" y="33318"/>
                  <a:pt x="13409" y="33633"/>
                </a:cubicBezTo>
                <a:cubicBezTo>
                  <a:pt x="13396" y="33672"/>
                  <a:pt x="13392" y="33714"/>
                  <a:pt x="13394" y="33756"/>
                </a:cubicBezTo>
                <a:cubicBezTo>
                  <a:pt x="13413" y="33957"/>
                  <a:pt x="13428" y="34159"/>
                  <a:pt x="13443" y="34362"/>
                </a:cubicBezTo>
                <a:close/>
                <a:moveTo>
                  <a:pt x="13212" y="31943"/>
                </a:moveTo>
                <a:cubicBezTo>
                  <a:pt x="13231" y="32109"/>
                  <a:pt x="13384" y="32228"/>
                  <a:pt x="13551" y="32210"/>
                </a:cubicBezTo>
                <a:cubicBezTo>
                  <a:pt x="13719" y="32189"/>
                  <a:pt x="13839" y="32038"/>
                  <a:pt x="13818" y="31870"/>
                </a:cubicBezTo>
                <a:lnTo>
                  <a:pt x="13780" y="31547"/>
                </a:lnTo>
                <a:lnTo>
                  <a:pt x="13742" y="31260"/>
                </a:lnTo>
                <a:cubicBezTo>
                  <a:pt x="13704" y="30952"/>
                  <a:pt x="13269" y="30891"/>
                  <a:pt x="13153" y="31197"/>
                </a:cubicBezTo>
                <a:cubicBezTo>
                  <a:pt x="13137" y="31243"/>
                  <a:pt x="13130" y="31292"/>
                  <a:pt x="13137" y="31340"/>
                </a:cubicBezTo>
                <a:lnTo>
                  <a:pt x="13174" y="31625"/>
                </a:lnTo>
                <a:lnTo>
                  <a:pt x="13212" y="31943"/>
                </a:lnTo>
                <a:close/>
                <a:moveTo>
                  <a:pt x="12870" y="29538"/>
                </a:moveTo>
                <a:cubicBezTo>
                  <a:pt x="12900" y="29705"/>
                  <a:pt x="13057" y="29816"/>
                  <a:pt x="13225" y="29789"/>
                </a:cubicBezTo>
                <a:cubicBezTo>
                  <a:pt x="13390" y="29760"/>
                  <a:pt x="13501" y="29603"/>
                  <a:pt x="13474" y="29437"/>
                </a:cubicBezTo>
                <a:cubicBezTo>
                  <a:pt x="13440" y="29234"/>
                  <a:pt x="13405" y="29032"/>
                  <a:pt x="13369" y="28831"/>
                </a:cubicBezTo>
                <a:cubicBezTo>
                  <a:pt x="13306" y="28500"/>
                  <a:pt x="12835" y="28498"/>
                  <a:pt x="12768" y="28827"/>
                </a:cubicBezTo>
                <a:cubicBezTo>
                  <a:pt x="12761" y="28865"/>
                  <a:pt x="12761" y="28903"/>
                  <a:pt x="12768" y="28940"/>
                </a:cubicBezTo>
                <a:cubicBezTo>
                  <a:pt x="12803" y="29139"/>
                  <a:pt x="12839" y="29338"/>
                  <a:pt x="12872" y="29538"/>
                </a:cubicBezTo>
                <a:close/>
                <a:moveTo>
                  <a:pt x="12409" y="27155"/>
                </a:moveTo>
                <a:cubicBezTo>
                  <a:pt x="12443" y="27324"/>
                  <a:pt x="12611" y="27431"/>
                  <a:pt x="12778" y="27394"/>
                </a:cubicBezTo>
                <a:cubicBezTo>
                  <a:pt x="12946" y="27356"/>
                  <a:pt x="13049" y="27186"/>
                  <a:pt x="13007" y="27018"/>
                </a:cubicBezTo>
                <a:lnTo>
                  <a:pt x="12914" y="26620"/>
                </a:lnTo>
                <a:lnTo>
                  <a:pt x="12868" y="26421"/>
                </a:lnTo>
                <a:cubicBezTo>
                  <a:pt x="12778" y="26075"/>
                  <a:pt x="12277" y="26126"/>
                  <a:pt x="12265" y="26490"/>
                </a:cubicBezTo>
                <a:cubicBezTo>
                  <a:pt x="12265" y="26513"/>
                  <a:pt x="12269" y="26539"/>
                  <a:pt x="12273" y="26564"/>
                </a:cubicBezTo>
                <a:lnTo>
                  <a:pt x="12319" y="26759"/>
                </a:lnTo>
                <a:lnTo>
                  <a:pt x="12409" y="27155"/>
                </a:lnTo>
                <a:close/>
                <a:moveTo>
                  <a:pt x="11810" y="24805"/>
                </a:moveTo>
                <a:cubicBezTo>
                  <a:pt x="11854" y="24971"/>
                  <a:pt x="12026" y="25067"/>
                  <a:pt x="12191" y="25019"/>
                </a:cubicBezTo>
                <a:cubicBezTo>
                  <a:pt x="12355" y="24971"/>
                  <a:pt x="12447" y="24797"/>
                  <a:pt x="12397" y="24636"/>
                </a:cubicBezTo>
                <a:lnTo>
                  <a:pt x="12321" y="24380"/>
                </a:lnTo>
                <a:lnTo>
                  <a:pt x="12219" y="24045"/>
                </a:lnTo>
                <a:cubicBezTo>
                  <a:pt x="12116" y="23730"/>
                  <a:pt x="11657" y="23774"/>
                  <a:pt x="11623" y="24110"/>
                </a:cubicBezTo>
                <a:cubicBezTo>
                  <a:pt x="11619" y="24149"/>
                  <a:pt x="11623" y="24189"/>
                  <a:pt x="11636" y="24227"/>
                </a:cubicBezTo>
                <a:lnTo>
                  <a:pt x="11737" y="24554"/>
                </a:lnTo>
                <a:close/>
                <a:moveTo>
                  <a:pt x="11045" y="22515"/>
                </a:moveTo>
                <a:cubicBezTo>
                  <a:pt x="11169" y="22823"/>
                  <a:pt x="11626" y="22745"/>
                  <a:pt x="11636" y="22410"/>
                </a:cubicBezTo>
                <a:cubicBezTo>
                  <a:pt x="11636" y="22370"/>
                  <a:pt x="11630" y="22330"/>
                  <a:pt x="11615" y="22293"/>
                </a:cubicBezTo>
                <a:lnTo>
                  <a:pt x="11552" y="22129"/>
                </a:lnTo>
                <a:lnTo>
                  <a:pt x="11477" y="21936"/>
                </a:lnTo>
                <a:lnTo>
                  <a:pt x="11387" y="21718"/>
                </a:lnTo>
                <a:cubicBezTo>
                  <a:pt x="11250" y="21402"/>
                  <a:pt x="10779" y="21515"/>
                  <a:pt x="10802" y="21859"/>
                </a:cubicBezTo>
                <a:cubicBezTo>
                  <a:pt x="10804" y="21892"/>
                  <a:pt x="10812" y="21924"/>
                  <a:pt x="10823" y="21955"/>
                </a:cubicBezTo>
                <a:lnTo>
                  <a:pt x="10909" y="22163"/>
                </a:lnTo>
                <a:lnTo>
                  <a:pt x="10982" y="22351"/>
                </a:lnTo>
                <a:lnTo>
                  <a:pt x="11045" y="22515"/>
                </a:lnTo>
                <a:close/>
                <a:moveTo>
                  <a:pt x="10068" y="20314"/>
                </a:moveTo>
                <a:cubicBezTo>
                  <a:pt x="10217" y="20601"/>
                  <a:pt x="10666" y="20486"/>
                  <a:pt x="10645" y="20147"/>
                </a:cubicBezTo>
                <a:cubicBezTo>
                  <a:pt x="10641" y="20107"/>
                  <a:pt x="10630" y="20067"/>
                  <a:pt x="10611" y="20029"/>
                </a:cubicBezTo>
                <a:lnTo>
                  <a:pt x="10492" y="19803"/>
                </a:lnTo>
                <a:lnTo>
                  <a:pt x="10404" y="19642"/>
                </a:lnTo>
                <a:lnTo>
                  <a:pt x="10316" y="19484"/>
                </a:lnTo>
                <a:cubicBezTo>
                  <a:pt x="10234" y="19333"/>
                  <a:pt x="10043" y="19279"/>
                  <a:pt x="9894" y="19365"/>
                </a:cubicBezTo>
                <a:cubicBezTo>
                  <a:pt x="9746" y="19449"/>
                  <a:pt x="9695" y="19639"/>
                  <a:pt x="9783" y="19786"/>
                </a:cubicBezTo>
                <a:lnTo>
                  <a:pt x="9869" y="19939"/>
                </a:lnTo>
                <a:lnTo>
                  <a:pt x="9953" y="20096"/>
                </a:lnTo>
                <a:lnTo>
                  <a:pt x="10070" y="20316"/>
                </a:lnTo>
                <a:close/>
                <a:moveTo>
                  <a:pt x="8800" y="18294"/>
                </a:moveTo>
                <a:cubicBezTo>
                  <a:pt x="9027" y="18577"/>
                  <a:pt x="9471" y="18307"/>
                  <a:pt x="9316" y="17969"/>
                </a:cubicBezTo>
                <a:cubicBezTo>
                  <a:pt x="9306" y="17952"/>
                  <a:pt x="9295" y="17934"/>
                  <a:pt x="9282" y="17917"/>
                </a:cubicBezTo>
                <a:lnTo>
                  <a:pt x="9171" y="17774"/>
                </a:lnTo>
                <a:lnTo>
                  <a:pt x="9069" y="17651"/>
                </a:lnTo>
                <a:lnTo>
                  <a:pt x="8966" y="17531"/>
                </a:lnTo>
                <a:lnTo>
                  <a:pt x="8880" y="17433"/>
                </a:lnTo>
                <a:cubicBezTo>
                  <a:pt x="8656" y="17187"/>
                  <a:pt x="8262" y="17412"/>
                  <a:pt x="8362" y="17730"/>
                </a:cubicBezTo>
                <a:cubicBezTo>
                  <a:pt x="8375" y="17770"/>
                  <a:pt x="8396" y="17806"/>
                  <a:pt x="8423" y="17835"/>
                </a:cubicBezTo>
                <a:lnTo>
                  <a:pt x="8501" y="17927"/>
                </a:lnTo>
                <a:lnTo>
                  <a:pt x="8597" y="18040"/>
                </a:lnTo>
                <a:lnTo>
                  <a:pt x="8694" y="18158"/>
                </a:lnTo>
                <a:lnTo>
                  <a:pt x="8798" y="18292"/>
                </a:lnTo>
                <a:close/>
                <a:moveTo>
                  <a:pt x="7116" y="16682"/>
                </a:moveTo>
                <a:cubicBezTo>
                  <a:pt x="7258" y="16775"/>
                  <a:pt x="7447" y="16733"/>
                  <a:pt x="7539" y="16592"/>
                </a:cubicBezTo>
                <a:cubicBezTo>
                  <a:pt x="7629" y="16450"/>
                  <a:pt x="7589" y="16261"/>
                  <a:pt x="7447" y="16169"/>
                </a:cubicBezTo>
                <a:lnTo>
                  <a:pt x="7317" y="16087"/>
                </a:lnTo>
                <a:lnTo>
                  <a:pt x="7197" y="16018"/>
                </a:lnTo>
                <a:lnTo>
                  <a:pt x="7080" y="15951"/>
                </a:lnTo>
                <a:lnTo>
                  <a:pt x="6958" y="15888"/>
                </a:lnTo>
                <a:lnTo>
                  <a:pt x="6881" y="15850"/>
                </a:lnTo>
                <a:cubicBezTo>
                  <a:pt x="6728" y="15777"/>
                  <a:pt x="6545" y="15842"/>
                  <a:pt x="6472" y="15995"/>
                </a:cubicBezTo>
                <a:cubicBezTo>
                  <a:pt x="6401" y="16148"/>
                  <a:pt x="6468" y="16330"/>
                  <a:pt x="6621" y="16404"/>
                </a:cubicBezTo>
                <a:lnTo>
                  <a:pt x="6684" y="16433"/>
                </a:lnTo>
                <a:lnTo>
                  <a:pt x="6789" y="16490"/>
                </a:lnTo>
                <a:lnTo>
                  <a:pt x="6893" y="16548"/>
                </a:lnTo>
                <a:lnTo>
                  <a:pt x="6998" y="16609"/>
                </a:lnTo>
                <a:lnTo>
                  <a:pt x="7118" y="16682"/>
                </a:lnTo>
                <a:close/>
                <a:moveTo>
                  <a:pt x="4974" y="16010"/>
                </a:moveTo>
                <a:cubicBezTo>
                  <a:pt x="5311" y="16020"/>
                  <a:pt x="5418" y="15544"/>
                  <a:pt x="5083" y="15414"/>
                </a:cubicBezTo>
                <a:cubicBezTo>
                  <a:pt x="5053" y="15406"/>
                  <a:pt x="5022" y="15400"/>
                  <a:pt x="4990" y="15400"/>
                </a:cubicBezTo>
                <a:cubicBezTo>
                  <a:pt x="4777" y="15391"/>
                  <a:pt x="4563" y="15396"/>
                  <a:pt x="4349" y="15412"/>
                </a:cubicBezTo>
                <a:cubicBezTo>
                  <a:pt x="4041" y="15431"/>
                  <a:pt x="3951" y="15857"/>
                  <a:pt x="4249" y="15995"/>
                </a:cubicBezTo>
                <a:cubicBezTo>
                  <a:pt x="4295" y="16016"/>
                  <a:pt x="4343" y="16026"/>
                  <a:pt x="4393" y="16022"/>
                </a:cubicBezTo>
                <a:cubicBezTo>
                  <a:pt x="4586" y="16008"/>
                  <a:pt x="4779" y="16003"/>
                  <a:pt x="4974" y="16012"/>
                </a:cubicBezTo>
                <a:close/>
                <a:moveTo>
                  <a:pt x="2702" y="16397"/>
                </a:moveTo>
                <a:cubicBezTo>
                  <a:pt x="3012" y="16274"/>
                  <a:pt x="2928" y="15806"/>
                  <a:pt x="2582" y="15806"/>
                </a:cubicBezTo>
                <a:cubicBezTo>
                  <a:pt x="2547" y="15808"/>
                  <a:pt x="2511" y="15815"/>
                  <a:pt x="2478" y="15829"/>
                </a:cubicBezTo>
                <a:cubicBezTo>
                  <a:pt x="2274" y="15907"/>
                  <a:pt x="2079" y="15999"/>
                  <a:pt x="1889" y="16102"/>
                </a:cubicBezTo>
                <a:cubicBezTo>
                  <a:pt x="1579" y="16280"/>
                  <a:pt x="1761" y="16747"/>
                  <a:pt x="2111" y="16666"/>
                </a:cubicBezTo>
                <a:cubicBezTo>
                  <a:pt x="2136" y="16659"/>
                  <a:pt x="2159" y="16651"/>
                  <a:pt x="2182" y="16638"/>
                </a:cubicBezTo>
                <a:cubicBezTo>
                  <a:pt x="2350" y="16546"/>
                  <a:pt x="2524" y="16467"/>
                  <a:pt x="2702" y="16397"/>
                </a:cubicBezTo>
                <a:close/>
                <a:moveTo>
                  <a:pt x="1011" y="17760"/>
                </a:moveTo>
                <a:cubicBezTo>
                  <a:pt x="1149" y="17475"/>
                  <a:pt x="824" y="17196"/>
                  <a:pt x="562" y="17372"/>
                </a:cubicBezTo>
                <a:cubicBezTo>
                  <a:pt x="520" y="17401"/>
                  <a:pt x="487" y="17441"/>
                  <a:pt x="464" y="17487"/>
                </a:cubicBezTo>
                <a:cubicBezTo>
                  <a:pt x="367" y="17682"/>
                  <a:pt x="283" y="17883"/>
                  <a:pt x="212" y="18091"/>
                </a:cubicBezTo>
                <a:cubicBezTo>
                  <a:pt x="120" y="18378"/>
                  <a:pt x="449" y="18610"/>
                  <a:pt x="686" y="18430"/>
                </a:cubicBezTo>
                <a:cubicBezTo>
                  <a:pt x="736" y="18392"/>
                  <a:pt x="772" y="18342"/>
                  <a:pt x="791" y="18284"/>
                </a:cubicBezTo>
                <a:cubicBezTo>
                  <a:pt x="853" y="18105"/>
                  <a:pt x="927" y="17929"/>
                  <a:pt x="1011" y="17760"/>
                </a:cubicBezTo>
                <a:close/>
                <a:moveTo>
                  <a:pt x="610" y="19952"/>
                </a:moveTo>
                <a:cubicBezTo>
                  <a:pt x="558" y="19614"/>
                  <a:pt x="86" y="19600"/>
                  <a:pt x="11" y="19929"/>
                </a:cubicBezTo>
                <a:cubicBezTo>
                  <a:pt x="3" y="19964"/>
                  <a:pt x="1" y="20000"/>
                  <a:pt x="7" y="20036"/>
                </a:cubicBezTo>
                <a:cubicBezTo>
                  <a:pt x="34" y="20256"/>
                  <a:pt x="84" y="20474"/>
                  <a:pt x="151" y="20685"/>
                </a:cubicBezTo>
                <a:cubicBezTo>
                  <a:pt x="250" y="20987"/>
                  <a:pt x="703" y="20958"/>
                  <a:pt x="747" y="20622"/>
                </a:cubicBezTo>
                <a:cubicBezTo>
                  <a:pt x="751" y="20578"/>
                  <a:pt x="747" y="20534"/>
                  <a:pt x="732" y="20494"/>
                </a:cubicBezTo>
                <a:cubicBezTo>
                  <a:pt x="675" y="20316"/>
                  <a:pt x="636" y="20136"/>
                  <a:pt x="610" y="19952"/>
                </a:cubicBezTo>
                <a:close/>
                <a:moveTo>
                  <a:pt x="1671" y="21823"/>
                </a:moveTo>
                <a:cubicBezTo>
                  <a:pt x="1405" y="21618"/>
                  <a:pt x="1042" y="21930"/>
                  <a:pt x="1229" y="22232"/>
                </a:cubicBezTo>
                <a:cubicBezTo>
                  <a:pt x="1247" y="22259"/>
                  <a:pt x="1271" y="22284"/>
                  <a:pt x="1296" y="22305"/>
                </a:cubicBezTo>
                <a:cubicBezTo>
                  <a:pt x="1472" y="22441"/>
                  <a:pt x="1658" y="22563"/>
                  <a:pt x="1855" y="22664"/>
                </a:cubicBezTo>
                <a:cubicBezTo>
                  <a:pt x="2147" y="22814"/>
                  <a:pt x="2444" y="22467"/>
                  <a:pt x="2230" y="22198"/>
                </a:cubicBezTo>
                <a:cubicBezTo>
                  <a:pt x="2205" y="22167"/>
                  <a:pt x="2174" y="22142"/>
                  <a:pt x="2138" y="22123"/>
                </a:cubicBezTo>
                <a:cubicBezTo>
                  <a:pt x="1975" y="22037"/>
                  <a:pt x="1818" y="21936"/>
                  <a:pt x="1671" y="21823"/>
                </a:cubicBezTo>
                <a:close/>
                <a:moveTo>
                  <a:pt x="3781" y="22609"/>
                </a:moveTo>
                <a:cubicBezTo>
                  <a:pt x="3614" y="22590"/>
                  <a:pt x="3461" y="22708"/>
                  <a:pt x="3442" y="22875"/>
                </a:cubicBezTo>
                <a:cubicBezTo>
                  <a:pt x="3421" y="23043"/>
                  <a:pt x="3540" y="23196"/>
                  <a:pt x="3708" y="23215"/>
                </a:cubicBezTo>
                <a:cubicBezTo>
                  <a:pt x="3917" y="23242"/>
                  <a:pt x="4129" y="23259"/>
                  <a:pt x="4341" y="23267"/>
                </a:cubicBezTo>
                <a:cubicBezTo>
                  <a:pt x="4668" y="23278"/>
                  <a:pt x="4781" y="22842"/>
                  <a:pt x="4492" y="22691"/>
                </a:cubicBezTo>
                <a:cubicBezTo>
                  <a:pt x="4452" y="22672"/>
                  <a:pt x="4410" y="22659"/>
                  <a:pt x="4366" y="22659"/>
                </a:cubicBezTo>
                <a:cubicBezTo>
                  <a:pt x="4169" y="22649"/>
                  <a:pt x="3976" y="22634"/>
                  <a:pt x="3781" y="22611"/>
                </a:cubicBezTo>
                <a:close/>
                <a:moveTo>
                  <a:pt x="6141" y="22567"/>
                </a:moveTo>
                <a:cubicBezTo>
                  <a:pt x="5973" y="22588"/>
                  <a:pt x="5856" y="22741"/>
                  <a:pt x="5877" y="22909"/>
                </a:cubicBezTo>
                <a:cubicBezTo>
                  <a:pt x="5900" y="23076"/>
                  <a:pt x="6053" y="23194"/>
                  <a:pt x="6221" y="23173"/>
                </a:cubicBezTo>
                <a:lnTo>
                  <a:pt x="6405" y="23148"/>
                </a:lnTo>
                <a:lnTo>
                  <a:pt x="6552" y="23125"/>
                </a:lnTo>
                <a:lnTo>
                  <a:pt x="6696" y="23102"/>
                </a:lnTo>
                <a:lnTo>
                  <a:pt x="6837" y="23079"/>
                </a:lnTo>
                <a:cubicBezTo>
                  <a:pt x="7164" y="23018"/>
                  <a:pt x="7178" y="22555"/>
                  <a:pt x="6847" y="22479"/>
                </a:cubicBezTo>
                <a:cubicBezTo>
                  <a:pt x="6810" y="22471"/>
                  <a:pt x="6770" y="22469"/>
                  <a:pt x="6730" y="22477"/>
                </a:cubicBezTo>
                <a:lnTo>
                  <a:pt x="6596" y="22500"/>
                </a:lnTo>
                <a:lnTo>
                  <a:pt x="6457" y="22521"/>
                </a:lnTo>
                <a:lnTo>
                  <a:pt x="6317" y="22542"/>
                </a:lnTo>
                <a:lnTo>
                  <a:pt x="6141" y="22567"/>
                </a:lnTo>
                <a:close/>
                <a:moveTo>
                  <a:pt x="8455" y="22029"/>
                </a:moveTo>
                <a:cubicBezTo>
                  <a:pt x="8295" y="22085"/>
                  <a:pt x="8212" y="22261"/>
                  <a:pt x="8268" y="22420"/>
                </a:cubicBezTo>
                <a:cubicBezTo>
                  <a:pt x="8325" y="22580"/>
                  <a:pt x="8501" y="22661"/>
                  <a:pt x="8660" y="22605"/>
                </a:cubicBezTo>
                <a:lnTo>
                  <a:pt x="8731" y="22580"/>
                </a:lnTo>
                <a:lnTo>
                  <a:pt x="8859" y="22534"/>
                </a:lnTo>
                <a:lnTo>
                  <a:pt x="8983" y="22485"/>
                </a:lnTo>
                <a:lnTo>
                  <a:pt x="9109" y="22437"/>
                </a:lnTo>
                <a:lnTo>
                  <a:pt x="9247" y="22381"/>
                </a:lnTo>
                <a:cubicBezTo>
                  <a:pt x="9551" y="22249"/>
                  <a:pt x="9461" y="21794"/>
                  <a:pt x="9123" y="21794"/>
                </a:cubicBezTo>
                <a:cubicBezTo>
                  <a:pt x="9083" y="21794"/>
                  <a:pt x="9044" y="21802"/>
                  <a:pt x="9008" y="21819"/>
                </a:cubicBezTo>
                <a:lnTo>
                  <a:pt x="8882" y="21871"/>
                </a:lnTo>
                <a:lnTo>
                  <a:pt x="8765" y="21917"/>
                </a:lnTo>
                <a:lnTo>
                  <a:pt x="8645" y="21961"/>
                </a:lnTo>
                <a:lnTo>
                  <a:pt x="8455" y="22031"/>
                </a:lnTo>
                <a:close/>
                <a:moveTo>
                  <a:pt x="10586" y="20995"/>
                </a:moveTo>
                <a:lnTo>
                  <a:pt x="10722" y="20907"/>
                </a:lnTo>
                <a:lnTo>
                  <a:pt x="10821" y="20842"/>
                </a:lnTo>
                <a:lnTo>
                  <a:pt x="10919" y="20773"/>
                </a:lnTo>
                <a:lnTo>
                  <a:pt x="11076" y="20662"/>
                </a:lnTo>
                <a:cubicBezTo>
                  <a:pt x="11215" y="20564"/>
                  <a:pt x="11405" y="20595"/>
                  <a:pt x="11504" y="20731"/>
                </a:cubicBezTo>
                <a:cubicBezTo>
                  <a:pt x="11602" y="20868"/>
                  <a:pt x="11573" y="21058"/>
                  <a:pt x="11435" y="21159"/>
                </a:cubicBezTo>
                <a:lnTo>
                  <a:pt x="11267" y="21276"/>
                </a:lnTo>
                <a:lnTo>
                  <a:pt x="11162" y="21347"/>
                </a:lnTo>
                <a:lnTo>
                  <a:pt x="11058" y="21419"/>
                </a:lnTo>
                <a:lnTo>
                  <a:pt x="10915" y="21509"/>
                </a:lnTo>
                <a:cubicBezTo>
                  <a:pt x="10888" y="21528"/>
                  <a:pt x="10858" y="21540"/>
                  <a:pt x="10829" y="21549"/>
                </a:cubicBezTo>
                <a:cubicBezTo>
                  <a:pt x="10485" y="21628"/>
                  <a:pt x="10299" y="21188"/>
                  <a:pt x="10586" y="20995"/>
                </a:cubicBezTo>
                <a:close/>
                <a:moveTo>
                  <a:pt x="12443" y="19514"/>
                </a:moveTo>
                <a:cubicBezTo>
                  <a:pt x="12208" y="19748"/>
                  <a:pt x="12460" y="20136"/>
                  <a:pt x="12772" y="20012"/>
                </a:cubicBezTo>
                <a:cubicBezTo>
                  <a:pt x="12810" y="19998"/>
                  <a:pt x="12843" y="19977"/>
                  <a:pt x="12870" y="19948"/>
                </a:cubicBezTo>
                <a:cubicBezTo>
                  <a:pt x="13019" y="19803"/>
                  <a:pt x="13166" y="19654"/>
                  <a:pt x="13306" y="19503"/>
                </a:cubicBezTo>
                <a:cubicBezTo>
                  <a:pt x="13422" y="19380"/>
                  <a:pt x="13415" y="19187"/>
                  <a:pt x="13292" y="19071"/>
                </a:cubicBezTo>
                <a:cubicBezTo>
                  <a:pt x="13168" y="18956"/>
                  <a:pt x="12975" y="18965"/>
                  <a:pt x="12860" y="19088"/>
                </a:cubicBezTo>
                <a:cubicBezTo>
                  <a:pt x="12724" y="19233"/>
                  <a:pt x="12583" y="19375"/>
                  <a:pt x="12441" y="19514"/>
                </a:cubicBezTo>
                <a:close/>
                <a:moveTo>
                  <a:pt x="14008" y="17705"/>
                </a:moveTo>
                <a:cubicBezTo>
                  <a:pt x="13925" y="17841"/>
                  <a:pt x="13960" y="18019"/>
                  <a:pt x="14088" y="18114"/>
                </a:cubicBezTo>
                <a:cubicBezTo>
                  <a:pt x="14218" y="18208"/>
                  <a:pt x="14398" y="18187"/>
                  <a:pt x="14501" y="18066"/>
                </a:cubicBezTo>
                <a:cubicBezTo>
                  <a:pt x="14624" y="17900"/>
                  <a:pt x="14746" y="17732"/>
                  <a:pt x="14863" y="17563"/>
                </a:cubicBezTo>
                <a:cubicBezTo>
                  <a:pt x="15060" y="17267"/>
                  <a:pt x="14696" y="16934"/>
                  <a:pt x="14421" y="17152"/>
                </a:cubicBezTo>
                <a:cubicBezTo>
                  <a:pt x="14398" y="17171"/>
                  <a:pt x="14377" y="17192"/>
                  <a:pt x="14363" y="17215"/>
                </a:cubicBezTo>
                <a:cubicBezTo>
                  <a:pt x="14245" y="17378"/>
                  <a:pt x="14130" y="17542"/>
                  <a:pt x="14008" y="17703"/>
                </a:cubicBezTo>
                <a:close/>
                <a:moveTo>
                  <a:pt x="15343" y="15695"/>
                </a:moveTo>
                <a:cubicBezTo>
                  <a:pt x="15205" y="15928"/>
                  <a:pt x="15415" y="16213"/>
                  <a:pt x="15679" y="16148"/>
                </a:cubicBezTo>
                <a:cubicBezTo>
                  <a:pt x="15758" y="16129"/>
                  <a:pt x="15827" y="16079"/>
                  <a:pt x="15867" y="16008"/>
                </a:cubicBezTo>
                <a:cubicBezTo>
                  <a:pt x="15972" y="15832"/>
                  <a:pt x="16077" y="15653"/>
                  <a:pt x="16180" y="15475"/>
                </a:cubicBezTo>
                <a:cubicBezTo>
                  <a:pt x="16343" y="15192"/>
                  <a:pt x="15999" y="14880"/>
                  <a:pt x="15727" y="15083"/>
                </a:cubicBezTo>
                <a:cubicBezTo>
                  <a:pt x="15695" y="15108"/>
                  <a:pt x="15668" y="15138"/>
                  <a:pt x="15649" y="15173"/>
                </a:cubicBezTo>
                <a:cubicBezTo>
                  <a:pt x="15547" y="15347"/>
                  <a:pt x="15446" y="15521"/>
                  <a:pt x="15343" y="15695"/>
                </a:cubicBezTo>
                <a:close/>
                <a:moveTo>
                  <a:pt x="16521" y="13574"/>
                </a:moveTo>
                <a:cubicBezTo>
                  <a:pt x="16372" y="13862"/>
                  <a:pt x="16720" y="14163"/>
                  <a:pt x="16991" y="13947"/>
                </a:cubicBezTo>
                <a:cubicBezTo>
                  <a:pt x="17020" y="13922"/>
                  <a:pt x="17045" y="13891"/>
                  <a:pt x="17064" y="13855"/>
                </a:cubicBezTo>
                <a:cubicBezTo>
                  <a:pt x="17158" y="13675"/>
                  <a:pt x="17253" y="13495"/>
                  <a:pt x="17347" y="13312"/>
                </a:cubicBezTo>
                <a:cubicBezTo>
                  <a:pt x="17489" y="13032"/>
                  <a:pt x="17160" y="12734"/>
                  <a:pt x="16888" y="12931"/>
                </a:cubicBezTo>
                <a:cubicBezTo>
                  <a:pt x="16852" y="12958"/>
                  <a:pt x="16823" y="12994"/>
                  <a:pt x="16802" y="13034"/>
                </a:cubicBezTo>
                <a:cubicBezTo>
                  <a:pt x="16710" y="13214"/>
                  <a:pt x="16615" y="13394"/>
                  <a:pt x="16521" y="13574"/>
                </a:cubicBezTo>
                <a:close/>
                <a:moveTo>
                  <a:pt x="17626" y="11399"/>
                </a:moveTo>
                <a:cubicBezTo>
                  <a:pt x="17546" y="11552"/>
                  <a:pt x="17605" y="11739"/>
                  <a:pt x="17760" y="11816"/>
                </a:cubicBezTo>
                <a:cubicBezTo>
                  <a:pt x="17913" y="11892"/>
                  <a:pt x="18099" y="11827"/>
                  <a:pt x="18173" y="11671"/>
                </a:cubicBezTo>
                <a:lnTo>
                  <a:pt x="18445" y="11127"/>
                </a:lnTo>
                <a:cubicBezTo>
                  <a:pt x="18602" y="10800"/>
                  <a:pt x="18170" y="10515"/>
                  <a:pt x="17932" y="10800"/>
                </a:cubicBezTo>
                <a:cubicBezTo>
                  <a:pt x="17919" y="10816"/>
                  <a:pt x="17908" y="10835"/>
                  <a:pt x="17898" y="10852"/>
                </a:cubicBezTo>
                <a:lnTo>
                  <a:pt x="17626" y="11399"/>
                </a:lnTo>
                <a:close/>
                <a:moveTo>
                  <a:pt x="18730" y="9213"/>
                </a:moveTo>
                <a:cubicBezTo>
                  <a:pt x="18575" y="9511"/>
                  <a:pt x="18948" y="9806"/>
                  <a:pt x="19204" y="9584"/>
                </a:cubicBezTo>
                <a:cubicBezTo>
                  <a:pt x="19231" y="9559"/>
                  <a:pt x="19254" y="9530"/>
                  <a:pt x="19271" y="9496"/>
                </a:cubicBezTo>
                <a:cubicBezTo>
                  <a:pt x="19365" y="9316"/>
                  <a:pt x="19459" y="9136"/>
                  <a:pt x="19554" y="8958"/>
                </a:cubicBezTo>
                <a:cubicBezTo>
                  <a:pt x="19715" y="8645"/>
                  <a:pt x="19315" y="8350"/>
                  <a:pt x="19063" y="8601"/>
                </a:cubicBezTo>
                <a:cubicBezTo>
                  <a:pt x="19044" y="8622"/>
                  <a:pt x="19028" y="8645"/>
                  <a:pt x="19015" y="8670"/>
                </a:cubicBezTo>
                <a:cubicBezTo>
                  <a:pt x="18919" y="8851"/>
                  <a:pt x="18824" y="9033"/>
                  <a:pt x="18730" y="9213"/>
                </a:cubicBezTo>
                <a:close/>
                <a:moveTo>
                  <a:pt x="19910" y="7055"/>
                </a:moveTo>
                <a:cubicBezTo>
                  <a:pt x="19822" y="7201"/>
                  <a:pt x="19870" y="7390"/>
                  <a:pt x="20017" y="7476"/>
                </a:cubicBezTo>
                <a:cubicBezTo>
                  <a:pt x="20163" y="7562"/>
                  <a:pt x="20352" y="7514"/>
                  <a:pt x="20436" y="7365"/>
                </a:cubicBezTo>
                <a:cubicBezTo>
                  <a:pt x="20539" y="7191"/>
                  <a:pt x="20643" y="7019"/>
                  <a:pt x="20748" y="6847"/>
                </a:cubicBezTo>
                <a:cubicBezTo>
                  <a:pt x="20920" y="6560"/>
                  <a:pt x="20574" y="6239"/>
                  <a:pt x="20300" y="6445"/>
                </a:cubicBezTo>
                <a:cubicBezTo>
                  <a:pt x="20270" y="6468"/>
                  <a:pt x="20245" y="6495"/>
                  <a:pt x="20226" y="6526"/>
                </a:cubicBezTo>
                <a:cubicBezTo>
                  <a:pt x="20119" y="6703"/>
                  <a:pt x="20015" y="6879"/>
                  <a:pt x="19910" y="7055"/>
                </a:cubicBezTo>
                <a:close/>
                <a:moveTo>
                  <a:pt x="21249" y="4980"/>
                </a:moveTo>
                <a:cubicBezTo>
                  <a:pt x="21056" y="5244"/>
                  <a:pt x="21371" y="5596"/>
                  <a:pt x="21662" y="5416"/>
                </a:cubicBezTo>
                <a:cubicBezTo>
                  <a:pt x="21693" y="5395"/>
                  <a:pt x="21723" y="5368"/>
                  <a:pt x="21744" y="5336"/>
                </a:cubicBezTo>
                <a:cubicBezTo>
                  <a:pt x="21861" y="5175"/>
                  <a:pt x="21983" y="5013"/>
                  <a:pt x="22104" y="4854"/>
                </a:cubicBezTo>
                <a:cubicBezTo>
                  <a:pt x="22207" y="4720"/>
                  <a:pt x="22182" y="4527"/>
                  <a:pt x="22048" y="4424"/>
                </a:cubicBezTo>
                <a:cubicBezTo>
                  <a:pt x="21913" y="4322"/>
                  <a:pt x="21723" y="4347"/>
                  <a:pt x="21618" y="4481"/>
                </a:cubicBezTo>
                <a:cubicBezTo>
                  <a:pt x="21494" y="4645"/>
                  <a:pt x="21371" y="4812"/>
                  <a:pt x="21249" y="4980"/>
                </a:cubicBezTo>
                <a:close/>
                <a:moveTo>
                  <a:pt x="22836" y="3064"/>
                </a:moveTo>
                <a:cubicBezTo>
                  <a:pt x="22595" y="3316"/>
                  <a:pt x="22892" y="3716"/>
                  <a:pt x="23209" y="3540"/>
                </a:cubicBezTo>
                <a:cubicBezTo>
                  <a:pt x="23232" y="3528"/>
                  <a:pt x="23255" y="3511"/>
                  <a:pt x="23274" y="3490"/>
                </a:cubicBezTo>
                <a:cubicBezTo>
                  <a:pt x="23412" y="3347"/>
                  <a:pt x="23552" y="3207"/>
                  <a:pt x="23697" y="3071"/>
                </a:cubicBezTo>
                <a:cubicBezTo>
                  <a:pt x="23735" y="3037"/>
                  <a:pt x="23762" y="2993"/>
                  <a:pt x="23779" y="2945"/>
                </a:cubicBezTo>
                <a:cubicBezTo>
                  <a:pt x="23875" y="2645"/>
                  <a:pt x="23512" y="2410"/>
                  <a:pt x="23280" y="2626"/>
                </a:cubicBezTo>
                <a:cubicBezTo>
                  <a:pt x="23129" y="2769"/>
                  <a:pt x="22980" y="2916"/>
                  <a:pt x="22836" y="3066"/>
                </a:cubicBezTo>
                <a:close/>
                <a:moveTo>
                  <a:pt x="24734" y="1436"/>
                </a:moveTo>
                <a:cubicBezTo>
                  <a:pt x="24483" y="1604"/>
                  <a:pt x="24611" y="2004"/>
                  <a:pt x="24912" y="1996"/>
                </a:cubicBezTo>
                <a:cubicBezTo>
                  <a:pt x="24971" y="1993"/>
                  <a:pt x="25030" y="1975"/>
                  <a:pt x="25078" y="1943"/>
                </a:cubicBezTo>
                <a:lnTo>
                  <a:pt x="25258" y="1819"/>
                </a:lnTo>
                <a:lnTo>
                  <a:pt x="25359" y="1752"/>
                </a:lnTo>
                <a:lnTo>
                  <a:pt x="25461" y="1687"/>
                </a:lnTo>
                <a:lnTo>
                  <a:pt x="25575" y="1616"/>
                </a:lnTo>
                <a:cubicBezTo>
                  <a:pt x="25851" y="1449"/>
                  <a:pt x="25711" y="1019"/>
                  <a:pt x="25382" y="1052"/>
                </a:cubicBezTo>
                <a:cubicBezTo>
                  <a:pt x="25338" y="1057"/>
                  <a:pt x="25296" y="1071"/>
                  <a:pt x="25258" y="1094"/>
                </a:cubicBezTo>
                <a:lnTo>
                  <a:pt x="25135" y="1172"/>
                </a:lnTo>
                <a:lnTo>
                  <a:pt x="25026" y="1243"/>
                </a:lnTo>
                <a:lnTo>
                  <a:pt x="24919" y="131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4"/>
          <p:cNvSpPr/>
          <p:nvPr/>
        </p:nvSpPr>
        <p:spPr>
          <a:xfrm>
            <a:off x="7711262" y="4152963"/>
            <a:ext cx="1439029" cy="741171"/>
          </a:xfrm>
          <a:custGeom>
            <a:avLst/>
            <a:gdLst/>
            <a:ahLst/>
            <a:cxnLst/>
            <a:rect l="l" t="t" r="r" b="b"/>
            <a:pathLst>
              <a:path w="50001" h="25753" extrusionOk="0">
                <a:moveTo>
                  <a:pt x="631" y="16486"/>
                </a:moveTo>
                <a:cubicBezTo>
                  <a:pt x="390" y="16253"/>
                  <a:pt x="1" y="16525"/>
                  <a:pt x="145" y="16838"/>
                </a:cubicBezTo>
                <a:cubicBezTo>
                  <a:pt x="160" y="16871"/>
                  <a:pt x="183" y="16901"/>
                  <a:pt x="208" y="16926"/>
                </a:cubicBezTo>
                <a:lnTo>
                  <a:pt x="380" y="17089"/>
                </a:lnTo>
                <a:lnTo>
                  <a:pt x="552" y="17251"/>
                </a:lnTo>
                <a:lnTo>
                  <a:pt x="657" y="17347"/>
                </a:lnTo>
                <a:cubicBezTo>
                  <a:pt x="912" y="17584"/>
                  <a:pt x="1300" y="17278"/>
                  <a:pt x="1130" y="16972"/>
                </a:cubicBezTo>
                <a:cubicBezTo>
                  <a:pt x="1113" y="16945"/>
                  <a:pt x="1095" y="16922"/>
                  <a:pt x="1071" y="16901"/>
                </a:cubicBezTo>
                <a:lnTo>
                  <a:pt x="967" y="16804"/>
                </a:lnTo>
                <a:lnTo>
                  <a:pt x="799" y="16645"/>
                </a:lnTo>
                <a:lnTo>
                  <a:pt x="631" y="16486"/>
                </a:lnTo>
                <a:close/>
                <a:moveTo>
                  <a:pt x="49749" y="4226"/>
                </a:moveTo>
                <a:cubicBezTo>
                  <a:pt x="50000" y="4006"/>
                  <a:pt x="49768" y="3595"/>
                  <a:pt x="49445" y="3706"/>
                </a:cubicBezTo>
                <a:cubicBezTo>
                  <a:pt x="49409" y="3721"/>
                  <a:pt x="49378" y="3739"/>
                  <a:pt x="49349" y="3763"/>
                </a:cubicBezTo>
                <a:cubicBezTo>
                  <a:pt x="49219" y="3876"/>
                  <a:pt x="49087" y="3985"/>
                  <a:pt x="48950" y="4094"/>
                </a:cubicBezTo>
                <a:cubicBezTo>
                  <a:pt x="48697" y="4297"/>
                  <a:pt x="48892" y="4706"/>
                  <a:pt x="49212" y="4630"/>
                </a:cubicBezTo>
                <a:cubicBezTo>
                  <a:pt x="49254" y="4618"/>
                  <a:pt x="49294" y="4599"/>
                  <a:pt x="49328" y="4574"/>
                </a:cubicBezTo>
                <a:cubicBezTo>
                  <a:pt x="49470" y="4460"/>
                  <a:pt x="49611" y="4343"/>
                  <a:pt x="49747" y="4226"/>
                </a:cubicBezTo>
                <a:close/>
                <a:moveTo>
                  <a:pt x="47787" y="5634"/>
                </a:moveTo>
                <a:cubicBezTo>
                  <a:pt x="48072" y="5460"/>
                  <a:pt x="47917" y="5024"/>
                  <a:pt x="47588" y="5068"/>
                </a:cubicBezTo>
                <a:cubicBezTo>
                  <a:pt x="47548" y="5074"/>
                  <a:pt x="47511" y="5087"/>
                  <a:pt x="47475" y="5108"/>
                </a:cubicBezTo>
                <a:cubicBezTo>
                  <a:pt x="47305" y="5211"/>
                  <a:pt x="47129" y="5307"/>
                  <a:pt x="46955" y="5401"/>
                </a:cubicBezTo>
                <a:cubicBezTo>
                  <a:pt x="46668" y="5556"/>
                  <a:pt x="46790" y="5999"/>
                  <a:pt x="47123" y="5976"/>
                </a:cubicBezTo>
                <a:cubicBezTo>
                  <a:pt x="47165" y="5974"/>
                  <a:pt x="47207" y="5961"/>
                  <a:pt x="47244" y="5940"/>
                </a:cubicBezTo>
                <a:cubicBezTo>
                  <a:pt x="47427" y="5841"/>
                  <a:pt x="47609" y="5739"/>
                  <a:pt x="47787" y="5634"/>
                </a:cubicBezTo>
                <a:close/>
                <a:moveTo>
                  <a:pt x="45547" y="6724"/>
                </a:moveTo>
                <a:cubicBezTo>
                  <a:pt x="45857" y="6600"/>
                  <a:pt x="45775" y="6143"/>
                  <a:pt x="45442" y="6133"/>
                </a:cubicBezTo>
                <a:cubicBezTo>
                  <a:pt x="45402" y="6133"/>
                  <a:pt x="45363" y="6139"/>
                  <a:pt x="45325" y="6154"/>
                </a:cubicBezTo>
                <a:cubicBezTo>
                  <a:pt x="45138" y="6227"/>
                  <a:pt x="44952" y="6294"/>
                  <a:pt x="44763" y="6359"/>
                </a:cubicBezTo>
                <a:cubicBezTo>
                  <a:pt x="44510" y="6443"/>
                  <a:pt x="44482" y="6801"/>
                  <a:pt x="44725" y="6923"/>
                </a:cubicBezTo>
                <a:cubicBezTo>
                  <a:pt x="44799" y="6958"/>
                  <a:pt x="44883" y="6965"/>
                  <a:pt x="44960" y="6938"/>
                </a:cubicBezTo>
                <a:cubicBezTo>
                  <a:pt x="45157" y="6870"/>
                  <a:pt x="45352" y="6799"/>
                  <a:pt x="45547" y="6724"/>
                </a:cubicBezTo>
                <a:close/>
                <a:moveTo>
                  <a:pt x="43164" y="7443"/>
                </a:moveTo>
                <a:cubicBezTo>
                  <a:pt x="43483" y="7373"/>
                  <a:pt x="43487" y="6910"/>
                  <a:pt x="43152" y="6843"/>
                </a:cubicBezTo>
                <a:cubicBezTo>
                  <a:pt x="43112" y="6837"/>
                  <a:pt x="43072" y="6837"/>
                  <a:pt x="43034" y="6845"/>
                </a:cubicBezTo>
                <a:cubicBezTo>
                  <a:pt x="42839" y="6889"/>
                  <a:pt x="42642" y="6927"/>
                  <a:pt x="42447" y="6961"/>
                </a:cubicBezTo>
                <a:cubicBezTo>
                  <a:pt x="42280" y="6990"/>
                  <a:pt x="42169" y="7149"/>
                  <a:pt x="42198" y="7315"/>
                </a:cubicBezTo>
                <a:cubicBezTo>
                  <a:pt x="42227" y="7482"/>
                  <a:pt x="42385" y="7594"/>
                  <a:pt x="42552" y="7564"/>
                </a:cubicBezTo>
                <a:cubicBezTo>
                  <a:pt x="42758" y="7529"/>
                  <a:pt x="42961" y="7489"/>
                  <a:pt x="43164" y="7443"/>
                </a:cubicBezTo>
                <a:close/>
                <a:moveTo>
                  <a:pt x="40693" y="7772"/>
                </a:moveTo>
                <a:cubicBezTo>
                  <a:pt x="40985" y="7763"/>
                  <a:pt x="41098" y="7371"/>
                  <a:pt x="40842" y="7208"/>
                </a:cubicBezTo>
                <a:cubicBezTo>
                  <a:pt x="40790" y="7174"/>
                  <a:pt x="40729" y="7158"/>
                  <a:pt x="40666" y="7162"/>
                </a:cubicBezTo>
                <a:cubicBezTo>
                  <a:pt x="40467" y="7170"/>
                  <a:pt x="40270" y="7174"/>
                  <a:pt x="40071" y="7174"/>
                </a:cubicBezTo>
                <a:cubicBezTo>
                  <a:pt x="39729" y="7174"/>
                  <a:pt x="39639" y="7654"/>
                  <a:pt x="39977" y="7772"/>
                </a:cubicBezTo>
                <a:cubicBezTo>
                  <a:pt x="40006" y="7780"/>
                  <a:pt x="40035" y="7784"/>
                  <a:pt x="40067" y="7784"/>
                </a:cubicBezTo>
                <a:cubicBezTo>
                  <a:pt x="40276" y="7784"/>
                  <a:pt x="40484" y="7780"/>
                  <a:pt x="40693" y="7772"/>
                </a:cubicBezTo>
                <a:close/>
                <a:moveTo>
                  <a:pt x="38189" y="7619"/>
                </a:moveTo>
                <a:cubicBezTo>
                  <a:pt x="38518" y="7682"/>
                  <a:pt x="38696" y="7239"/>
                  <a:pt x="38401" y="7055"/>
                </a:cubicBezTo>
                <a:cubicBezTo>
                  <a:pt x="38369" y="7038"/>
                  <a:pt x="38338" y="7026"/>
                  <a:pt x="38302" y="7019"/>
                </a:cubicBezTo>
                <a:cubicBezTo>
                  <a:pt x="38111" y="6984"/>
                  <a:pt x="37919" y="6940"/>
                  <a:pt x="37730" y="6891"/>
                </a:cubicBezTo>
                <a:cubicBezTo>
                  <a:pt x="37384" y="6801"/>
                  <a:pt x="37191" y="7269"/>
                  <a:pt x="37497" y="7449"/>
                </a:cubicBezTo>
                <a:cubicBezTo>
                  <a:pt x="37520" y="7461"/>
                  <a:pt x="37543" y="7472"/>
                  <a:pt x="37569" y="7480"/>
                </a:cubicBezTo>
                <a:cubicBezTo>
                  <a:pt x="37772" y="7535"/>
                  <a:pt x="37981" y="7581"/>
                  <a:pt x="38189" y="7619"/>
                </a:cubicBezTo>
                <a:close/>
                <a:moveTo>
                  <a:pt x="35806" y="6673"/>
                </a:moveTo>
                <a:cubicBezTo>
                  <a:pt x="35942" y="6768"/>
                  <a:pt x="36129" y="6741"/>
                  <a:pt x="36227" y="6609"/>
                </a:cubicBezTo>
                <a:cubicBezTo>
                  <a:pt x="36328" y="6476"/>
                  <a:pt x="36305" y="6290"/>
                  <a:pt x="36177" y="6185"/>
                </a:cubicBezTo>
                <a:cubicBezTo>
                  <a:pt x="36028" y="6078"/>
                  <a:pt x="35892" y="5955"/>
                  <a:pt x="35768" y="5818"/>
                </a:cubicBezTo>
                <a:cubicBezTo>
                  <a:pt x="35657" y="5691"/>
                  <a:pt x="35462" y="5676"/>
                  <a:pt x="35337" y="5789"/>
                </a:cubicBezTo>
                <a:cubicBezTo>
                  <a:pt x="35209" y="5900"/>
                  <a:pt x="35196" y="6095"/>
                  <a:pt x="35309" y="6223"/>
                </a:cubicBezTo>
                <a:cubicBezTo>
                  <a:pt x="35460" y="6388"/>
                  <a:pt x="35628" y="6539"/>
                  <a:pt x="35808" y="6673"/>
                </a:cubicBezTo>
                <a:close/>
                <a:moveTo>
                  <a:pt x="34658" y="4312"/>
                </a:moveTo>
                <a:cubicBezTo>
                  <a:pt x="34641" y="4481"/>
                  <a:pt x="34769" y="4632"/>
                  <a:pt x="34938" y="4645"/>
                </a:cubicBezTo>
                <a:cubicBezTo>
                  <a:pt x="35110" y="4657"/>
                  <a:pt x="35257" y="4527"/>
                  <a:pt x="35267" y="4358"/>
                </a:cubicBezTo>
                <a:cubicBezTo>
                  <a:pt x="35278" y="4175"/>
                  <a:pt x="35311" y="3995"/>
                  <a:pt x="35362" y="3819"/>
                </a:cubicBezTo>
                <a:cubicBezTo>
                  <a:pt x="35406" y="3658"/>
                  <a:pt x="35314" y="3492"/>
                  <a:pt x="35152" y="3444"/>
                </a:cubicBezTo>
                <a:cubicBezTo>
                  <a:pt x="34993" y="3398"/>
                  <a:pt x="34823" y="3488"/>
                  <a:pt x="34775" y="3647"/>
                </a:cubicBezTo>
                <a:cubicBezTo>
                  <a:pt x="34762" y="3693"/>
                  <a:pt x="34748" y="3742"/>
                  <a:pt x="34737" y="3790"/>
                </a:cubicBezTo>
                <a:lnTo>
                  <a:pt x="34710" y="3918"/>
                </a:lnTo>
                <a:lnTo>
                  <a:pt x="34699" y="3980"/>
                </a:lnTo>
                <a:lnTo>
                  <a:pt x="34679" y="4106"/>
                </a:lnTo>
                <a:lnTo>
                  <a:pt x="34670" y="4169"/>
                </a:lnTo>
                <a:cubicBezTo>
                  <a:pt x="34666" y="4215"/>
                  <a:pt x="34662" y="4263"/>
                  <a:pt x="34658" y="4312"/>
                </a:cubicBezTo>
                <a:close/>
                <a:moveTo>
                  <a:pt x="35649" y="1927"/>
                </a:moveTo>
                <a:cubicBezTo>
                  <a:pt x="35460" y="2184"/>
                  <a:pt x="35743" y="2530"/>
                  <a:pt x="36045" y="2373"/>
                </a:cubicBezTo>
                <a:cubicBezTo>
                  <a:pt x="36083" y="2352"/>
                  <a:pt x="36116" y="2323"/>
                  <a:pt x="36141" y="2287"/>
                </a:cubicBezTo>
                <a:cubicBezTo>
                  <a:pt x="36257" y="2128"/>
                  <a:pt x="36376" y="1971"/>
                  <a:pt x="36502" y="1820"/>
                </a:cubicBezTo>
                <a:cubicBezTo>
                  <a:pt x="36611" y="1690"/>
                  <a:pt x="36594" y="1497"/>
                  <a:pt x="36464" y="1390"/>
                </a:cubicBezTo>
                <a:cubicBezTo>
                  <a:pt x="36334" y="1281"/>
                  <a:pt x="36143" y="1298"/>
                  <a:pt x="36034" y="1428"/>
                </a:cubicBezTo>
                <a:cubicBezTo>
                  <a:pt x="35898" y="1589"/>
                  <a:pt x="35772" y="1755"/>
                  <a:pt x="35649" y="1925"/>
                </a:cubicBezTo>
                <a:close/>
                <a:moveTo>
                  <a:pt x="37550" y="189"/>
                </a:moveTo>
                <a:cubicBezTo>
                  <a:pt x="37244" y="321"/>
                  <a:pt x="37340" y="787"/>
                  <a:pt x="37686" y="774"/>
                </a:cubicBezTo>
                <a:cubicBezTo>
                  <a:pt x="37722" y="772"/>
                  <a:pt x="37757" y="764"/>
                  <a:pt x="37791" y="751"/>
                </a:cubicBezTo>
                <a:cubicBezTo>
                  <a:pt x="37946" y="682"/>
                  <a:pt x="38111" y="638"/>
                  <a:pt x="38279" y="623"/>
                </a:cubicBezTo>
                <a:cubicBezTo>
                  <a:pt x="38449" y="611"/>
                  <a:pt x="38577" y="466"/>
                  <a:pt x="38564" y="298"/>
                </a:cubicBezTo>
                <a:cubicBezTo>
                  <a:pt x="38554" y="129"/>
                  <a:pt x="38409" y="1"/>
                  <a:pt x="38239" y="13"/>
                </a:cubicBezTo>
                <a:cubicBezTo>
                  <a:pt x="38002" y="32"/>
                  <a:pt x="37768" y="91"/>
                  <a:pt x="37550" y="189"/>
                </a:cubicBezTo>
                <a:close/>
                <a:moveTo>
                  <a:pt x="40081" y="873"/>
                </a:moveTo>
                <a:cubicBezTo>
                  <a:pt x="39968" y="749"/>
                  <a:pt x="39773" y="738"/>
                  <a:pt x="39650" y="852"/>
                </a:cubicBezTo>
                <a:cubicBezTo>
                  <a:pt x="39524" y="965"/>
                  <a:pt x="39515" y="1158"/>
                  <a:pt x="39629" y="1283"/>
                </a:cubicBezTo>
                <a:cubicBezTo>
                  <a:pt x="39754" y="1424"/>
                  <a:pt x="39872" y="1572"/>
                  <a:pt x="39981" y="1730"/>
                </a:cubicBezTo>
                <a:cubicBezTo>
                  <a:pt x="40077" y="1864"/>
                  <a:pt x="40264" y="1897"/>
                  <a:pt x="40400" y="1803"/>
                </a:cubicBezTo>
                <a:cubicBezTo>
                  <a:pt x="40536" y="1711"/>
                  <a:pt x="40574" y="1524"/>
                  <a:pt x="40486" y="1386"/>
                </a:cubicBezTo>
                <a:cubicBezTo>
                  <a:pt x="40362" y="1206"/>
                  <a:pt x="40228" y="1034"/>
                  <a:pt x="40081" y="873"/>
                </a:cubicBezTo>
                <a:close/>
                <a:moveTo>
                  <a:pt x="41349" y="3077"/>
                </a:moveTo>
                <a:cubicBezTo>
                  <a:pt x="41286" y="2922"/>
                  <a:pt x="41110" y="2847"/>
                  <a:pt x="40955" y="2905"/>
                </a:cubicBezTo>
                <a:cubicBezTo>
                  <a:pt x="40800" y="2966"/>
                  <a:pt x="40720" y="3140"/>
                  <a:pt x="40777" y="3297"/>
                </a:cubicBezTo>
                <a:cubicBezTo>
                  <a:pt x="40850" y="3482"/>
                  <a:pt x="40915" y="3668"/>
                  <a:pt x="40980" y="3857"/>
                </a:cubicBezTo>
                <a:cubicBezTo>
                  <a:pt x="41077" y="4154"/>
                  <a:pt x="41517" y="4131"/>
                  <a:pt x="41571" y="3804"/>
                </a:cubicBezTo>
                <a:cubicBezTo>
                  <a:pt x="41580" y="3758"/>
                  <a:pt x="41573" y="3710"/>
                  <a:pt x="41559" y="3666"/>
                </a:cubicBezTo>
                <a:cubicBezTo>
                  <a:pt x="41494" y="3469"/>
                  <a:pt x="41425" y="3274"/>
                  <a:pt x="41349" y="3077"/>
                </a:cubicBezTo>
                <a:close/>
                <a:moveTo>
                  <a:pt x="42028" y="5479"/>
                </a:moveTo>
                <a:cubicBezTo>
                  <a:pt x="41997" y="5313"/>
                  <a:pt x="41838" y="5204"/>
                  <a:pt x="41672" y="5234"/>
                </a:cubicBezTo>
                <a:cubicBezTo>
                  <a:pt x="41506" y="5265"/>
                  <a:pt x="41397" y="5424"/>
                  <a:pt x="41429" y="5590"/>
                </a:cubicBezTo>
                <a:cubicBezTo>
                  <a:pt x="41458" y="5758"/>
                  <a:pt x="41485" y="5927"/>
                  <a:pt x="41515" y="6095"/>
                </a:cubicBezTo>
                <a:lnTo>
                  <a:pt x="41527" y="6181"/>
                </a:lnTo>
                <a:cubicBezTo>
                  <a:pt x="41582" y="6531"/>
                  <a:pt x="42087" y="6529"/>
                  <a:pt x="42133" y="6171"/>
                </a:cubicBezTo>
                <a:cubicBezTo>
                  <a:pt x="42135" y="6143"/>
                  <a:pt x="42135" y="6118"/>
                  <a:pt x="42133" y="6093"/>
                </a:cubicBezTo>
                <a:lnTo>
                  <a:pt x="42118" y="6001"/>
                </a:lnTo>
                <a:cubicBezTo>
                  <a:pt x="42091" y="5827"/>
                  <a:pt x="42062" y="5653"/>
                  <a:pt x="42030" y="5479"/>
                </a:cubicBezTo>
                <a:close/>
                <a:moveTo>
                  <a:pt x="42343" y="7937"/>
                </a:moveTo>
                <a:lnTo>
                  <a:pt x="42355" y="8096"/>
                </a:lnTo>
                <a:lnTo>
                  <a:pt x="42370" y="8350"/>
                </a:lnTo>
                <a:lnTo>
                  <a:pt x="42380" y="8553"/>
                </a:lnTo>
                <a:cubicBezTo>
                  <a:pt x="42382" y="8589"/>
                  <a:pt x="42378" y="8627"/>
                  <a:pt x="42366" y="8660"/>
                </a:cubicBezTo>
                <a:cubicBezTo>
                  <a:pt x="42255" y="8983"/>
                  <a:pt x="41789" y="8920"/>
                  <a:pt x="41770" y="8581"/>
                </a:cubicBezTo>
                <a:lnTo>
                  <a:pt x="41760" y="8384"/>
                </a:lnTo>
                <a:lnTo>
                  <a:pt x="41745" y="8136"/>
                </a:lnTo>
                <a:lnTo>
                  <a:pt x="41733" y="7977"/>
                </a:lnTo>
                <a:cubicBezTo>
                  <a:pt x="41718" y="7807"/>
                  <a:pt x="41846" y="7656"/>
                  <a:pt x="42018" y="7646"/>
                </a:cubicBezTo>
                <a:cubicBezTo>
                  <a:pt x="42188" y="7633"/>
                  <a:pt x="42334" y="7765"/>
                  <a:pt x="42343" y="7937"/>
                </a:cubicBezTo>
                <a:close/>
                <a:moveTo>
                  <a:pt x="42382" y="10414"/>
                </a:moveTo>
                <a:cubicBezTo>
                  <a:pt x="42389" y="10303"/>
                  <a:pt x="42334" y="10198"/>
                  <a:pt x="42240" y="10140"/>
                </a:cubicBezTo>
                <a:cubicBezTo>
                  <a:pt x="42041" y="10018"/>
                  <a:pt x="41785" y="10152"/>
                  <a:pt x="41773" y="10383"/>
                </a:cubicBezTo>
                <a:lnTo>
                  <a:pt x="41766" y="10515"/>
                </a:lnTo>
                <a:lnTo>
                  <a:pt x="41754" y="10741"/>
                </a:lnTo>
                <a:lnTo>
                  <a:pt x="41737" y="10980"/>
                </a:lnTo>
                <a:cubicBezTo>
                  <a:pt x="41705" y="11307"/>
                  <a:pt x="42154" y="11454"/>
                  <a:pt x="42317" y="11137"/>
                </a:cubicBezTo>
                <a:cubicBezTo>
                  <a:pt x="42332" y="11106"/>
                  <a:pt x="42343" y="11070"/>
                  <a:pt x="42345" y="11035"/>
                </a:cubicBezTo>
                <a:lnTo>
                  <a:pt x="42364" y="10779"/>
                </a:lnTo>
                <a:lnTo>
                  <a:pt x="42378" y="10546"/>
                </a:lnTo>
                <a:lnTo>
                  <a:pt x="42382" y="10414"/>
                </a:lnTo>
                <a:close/>
                <a:moveTo>
                  <a:pt x="42099" y="12883"/>
                </a:moveTo>
                <a:cubicBezTo>
                  <a:pt x="42167" y="12529"/>
                  <a:pt x="41670" y="12368"/>
                  <a:pt x="41519" y="12705"/>
                </a:cubicBezTo>
                <a:cubicBezTo>
                  <a:pt x="41511" y="12726"/>
                  <a:pt x="41504" y="12745"/>
                  <a:pt x="41500" y="12766"/>
                </a:cubicBezTo>
                <a:lnTo>
                  <a:pt x="41473" y="12908"/>
                </a:lnTo>
                <a:lnTo>
                  <a:pt x="41431" y="13116"/>
                </a:lnTo>
                <a:lnTo>
                  <a:pt x="41379" y="13350"/>
                </a:lnTo>
                <a:cubicBezTo>
                  <a:pt x="41303" y="13638"/>
                  <a:pt x="41657" y="13851"/>
                  <a:pt x="41877" y="13652"/>
                </a:cubicBezTo>
                <a:cubicBezTo>
                  <a:pt x="41923" y="13610"/>
                  <a:pt x="41957" y="13556"/>
                  <a:pt x="41972" y="13495"/>
                </a:cubicBezTo>
                <a:lnTo>
                  <a:pt x="42026" y="13244"/>
                </a:lnTo>
                <a:lnTo>
                  <a:pt x="42072" y="13028"/>
                </a:lnTo>
                <a:lnTo>
                  <a:pt x="42097" y="12883"/>
                </a:lnTo>
                <a:close/>
                <a:moveTo>
                  <a:pt x="41441" y="15285"/>
                </a:moveTo>
                <a:cubicBezTo>
                  <a:pt x="41557" y="14975"/>
                  <a:pt x="41159" y="14721"/>
                  <a:pt x="40924" y="14979"/>
                </a:cubicBezTo>
                <a:cubicBezTo>
                  <a:pt x="40901" y="15008"/>
                  <a:pt x="40882" y="15040"/>
                  <a:pt x="40869" y="15073"/>
                </a:cubicBezTo>
                <a:lnTo>
                  <a:pt x="40798" y="15262"/>
                </a:lnTo>
                <a:lnTo>
                  <a:pt x="40727" y="15446"/>
                </a:lnTo>
                <a:lnTo>
                  <a:pt x="40651" y="15626"/>
                </a:lnTo>
                <a:cubicBezTo>
                  <a:pt x="40523" y="15928"/>
                  <a:pt x="40903" y="16199"/>
                  <a:pt x="41148" y="15964"/>
                </a:cubicBezTo>
                <a:cubicBezTo>
                  <a:pt x="41175" y="15937"/>
                  <a:pt x="41198" y="15903"/>
                  <a:pt x="41213" y="15867"/>
                </a:cubicBezTo>
                <a:lnTo>
                  <a:pt x="41295" y="15670"/>
                </a:lnTo>
                <a:lnTo>
                  <a:pt x="41368" y="15480"/>
                </a:lnTo>
                <a:lnTo>
                  <a:pt x="41441" y="15283"/>
                </a:lnTo>
                <a:close/>
                <a:moveTo>
                  <a:pt x="41213" y="15870"/>
                </a:moveTo>
                <a:lnTo>
                  <a:pt x="40653" y="15626"/>
                </a:lnTo>
                <a:close/>
                <a:moveTo>
                  <a:pt x="40383" y="17546"/>
                </a:moveTo>
                <a:cubicBezTo>
                  <a:pt x="40555" y="17242"/>
                  <a:pt x="40184" y="16938"/>
                  <a:pt x="39924" y="17156"/>
                </a:cubicBezTo>
                <a:cubicBezTo>
                  <a:pt x="39897" y="17177"/>
                  <a:pt x="39876" y="17204"/>
                  <a:pt x="39859" y="17234"/>
                </a:cubicBezTo>
                <a:lnTo>
                  <a:pt x="39788" y="17353"/>
                </a:lnTo>
                <a:lnTo>
                  <a:pt x="39689" y="17515"/>
                </a:lnTo>
                <a:lnTo>
                  <a:pt x="39589" y="17676"/>
                </a:lnTo>
                <a:lnTo>
                  <a:pt x="39545" y="17743"/>
                </a:lnTo>
                <a:cubicBezTo>
                  <a:pt x="39375" y="17999"/>
                  <a:pt x="39658" y="18328"/>
                  <a:pt x="39947" y="18179"/>
                </a:cubicBezTo>
                <a:cubicBezTo>
                  <a:pt x="39991" y="18154"/>
                  <a:pt x="40029" y="18120"/>
                  <a:pt x="40056" y="18078"/>
                </a:cubicBezTo>
                <a:lnTo>
                  <a:pt x="40104" y="18005"/>
                </a:lnTo>
                <a:lnTo>
                  <a:pt x="40209" y="17835"/>
                </a:lnTo>
                <a:lnTo>
                  <a:pt x="40312" y="17666"/>
                </a:lnTo>
                <a:lnTo>
                  <a:pt x="40383" y="17546"/>
                </a:lnTo>
                <a:close/>
                <a:moveTo>
                  <a:pt x="38939" y="19577"/>
                </a:moveTo>
                <a:cubicBezTo>
                  <a:pt x="39163" y="19309"/>
                  <a:pt x="38839" y="18927"/>
                  <a:pt x="38533" y="19128"/>
                </a:cubicBezTo>
                <a:cubicBezTo>
                  <a:pt x="38510" y="19143"/>
                  <a:pt x="38491" y="19160"/>
                  <a:pt x="38474" y="19181"/>
                </a:cubicBezTo>
                <a:lnTo>
                  <a:pt x="38346" y="19327"/>
                </a:lnTo>
                <a:lnTo>
                  <a:pt x="38222" y="19468"/>
                </a:lnTo>
                <a:lnTo>
                  <a:pt x="38078" y="19625"/>
                </a:lnTo>
                <a:cubicBezTo>
                  <a:pt x="37851" y="19860"/>
                  <a:pt x="38111" y="20247"/>
                  <a:pt x="38426" y="20113"/>
                </a:cubicBezTo>
                <a:cubicBezTo>
                  <a:pt x="38461" y="20097"/>
                  <a:pt x="38493" y="20076"/>
                  <a:pt x="38520" y="20046"/>
                </a:cubicBezTo>
                <a:lnTo>
                  <a:pt x="38675" y="19879"/>
                </a:lnTo>
                <a:lnTo>
                  <a:pt x="38805" y="19734"/>
                </a:lnTo>
                <a:lnTo>
                  <a:pt x="38939" y="19579"/>
                </a:lnTo>
                <a:close/>
                <a:moveTo>
                  <a:pt x="37160" y="21325"/>
                </a:moveTo>
                <a:cubicBezTo>
                  <a:pt x="37281" y="21216"/>
                  <a:pt x="37296" y="21029"/>
                  <a:pt x="37193" y="20903"/>
                </a:cubicBezTo>
                <a:cubicBezTo>
                  <a:pt x="37089" y="20776"/>
                  <a:pt x="36902" y="20755"/>
                  <a:pt x="36772" y="20853"/>
                </a:cubicBezTo>
                <a:lnTo>
                  <a:pt x="36581" y="21008"/>
                </a:lnTo>
                <a:lnTo>
                  <a:pt x="36435" y="21126"/>
                </a:lnTo>
                <a:lnTo>
                  <a:pt x="36303" y="21226"/>
                </a:lnTo>
                <a:cubicBezTo>
                  <a:pt x="36166" y="21329"/>
                  <a:pt x="36139" y="21522"/>
                  <a:pt x="36242" y="21656"/>
                </a:cubicBezTo>
                <a:cubicBezTo>
                  <a:pt x="36345" y="21792"/>
                  <a:pt x="36537" y="21817"/>
                  <a:pt x="36672" y="21712"/>
                </a:cubicBezTo>
                <a:lnTo>
                  <a:pt x="36810" y="21608"/>
                </a:lnTo>
                <a:lnTo>
                  <a:pt x="36963" y="21486"/>
                </a:lnTo>
                <a:lnTo>
                  <a:pt x="37160" y="21327"/>
                </a:lnTo>
                <a:close/>
                <a:moveTo>
                  <a:pt x="35125" y="22758"/>
                </a:moveTo>
                <a:cubicBezTo>
                  <a:pt x="35270" y="22674"/>
                  <a:pt x="35318" y="22486"/>
                  <a:pt x="35234" y="22341"/>
                </a:cubicBezTo>
                <a:cubicBezTo>
                  <a:pt x="35148" y="22197"/>
                  <a:pt x="34961" y="22146"/>
                  <a:pt x="34817" y="22232"/>
                </a:cubicBezTo>
                <a:lnTo>
                  <a:pt x="34697" y="22303"/>
                </a:lnTo>
                <a:lnTo>
                  <a:pt x="34530" y="22400"/>
                </a:lnTo>
                <a:lnTo>
                  <a:pt x="34293" y="22530"/>
                </a:lnTo>
                <a:cubicBezTo>
                  <a:pt x="34146" y="22609"/>
                  <a:pt x="34090" y="22796"/>
                  <a:pt x="34171" y="22945"/>
                </a:cubicBezTo>
                <a:cubicBezTo>
                  <a:pt x="34251" y="23093"/>
                  <a:pt x="34435" y="23148"/>
                  <a:pt x="34584" y="23068"/>
                </a:cubicBezTo>
                <a:lnTo>
                  <a:pt x="34658" y="23029"/>
                </a:lnTo>
                <a:lnTo>
                  <a:pt x="34832" y="22930"/>
                </a:lnTo>
                <a:lnTo>
                  <a:pt x="35005" y="22829"/>
                </a:lnTo>
                <a:lnTo>
                  <a:pt x="35123" y="22758"/>
                </a:lnTo>
                <a:close/>
                <a:moveTo>
                  <a:pt x="32912" y="23881"/>
                </a:moveTo>
                <a:cubicBezTo>
                  <a:pt x="33226" y="23745"/>
                  <a:pt x="33115" y="23274"/>
                  <a:pt x="32769" y="23295"/>
                </a:cubicBezTo>
                <a:cubicBezTo>
                  <a:pt x="32736" y="23299"/>
                  <a:pt x="32704" y="23305"/>
                  <a:pt x="32675" y="23318"/>
                </a:cubicBezTo>
                <a:lnTo>
                  <a:pt x="32413" y="23429"/>
                </a:lnTo>
                <a:lnTo>
                  <a:pt x="32229" y="23502"/>
                </a:lnTo>
                <a:lnTo>
                  <a:pt x="32118" y="23546"/>
                </a:lnTo>
                <a:cubicBezTo>
                  <a:pt x="31797" y="23674"/>
                  <a:pt x="31895" y="24150"/>
                  <a:pt x="32243" y="24137"/>
                </a:cubicBezTo>
                <a:cubicBezTo>
                  <a:pt x="32275" y="24135"/>
                  <a:pt x="32306" y="24129"/>
                  <a:pt x="32338" y="24116"/>
                </a:cubicBezTo>
                <a:lnTo>
                  <a:pt x="32455" y="24070"/>
                </a:lnTo>
                <a:lnTo>
                  <a:pt x="32646" y="23993"/>
                </a:lnTo>
                <a:close/>
                <a:moveTo>
                  <a:pt x="30579" y="24716"/>
                </a:moveTo>
                <a:cubicBezTo>
                  <a:pt x="30739" y="24667"/>
                  <a:pt x="30831" y="24500"/>
                  <a:pt x="30783" y="24338"/>
                </a:cubicBezTo>
                <a:cubicBezTo>
                  <a:pt x="30736" y="24179"/>
                  <a:pt x="30569" y="24085"/>
                  <a:pt x="30410" y="24129"/>
                </a:cubicBezTo>
                <a:lnTo>
                  <a:pt x="30311" y="24158"/>
                </a:lnTo>
                <a:lnTo>
                  <a:pt x="30114" y="24215"/>
                </a:lnTo>
                <a:lnTo>
                  <a:pt x="29829" y="24292"/>
                </a:lnTo>
                <a:cubicBezTo>
                  <a:pt x="29510" y="24376"/>
                  <a:pt x="29527" y="24848"/>
                  <a:pt x="29873" y="24892"/>
                </a:cubicBezTo>
                <a:cubicBezTo>
                  <a:pt x="29909" y="24896"/>
                  <a:pt x="29946" y="24894"/>
                  <a:pt x="29982" y="24885"/>
                </a:cubicBezTo>
                <a:lnTo>
                  <a:pt x="30280" y="24804"/>
                </a:lnTo>
                <a:lnTo>
                  <a:pt x="30481" y="24745"/>
                </a:lnTo>
                <a:lnTo>
                  <a:pt x="30579" y="24718"/>
                </a:lnTo>
                <a:close/>
                <a:moveTo>
                  <a:pt x="28171" y="25292"/>
                </a:moveTo>
                <a:cubicBezTo>
                  <a:pt x="28509" y="25227"/>
                  <a:pt x="28505" y="24745"/>
                  <a:pt x="28165" y="24688"/>
                </a:cubicBezTo>
                <a:cubicBezTo>
                  <a:pt x="28131" y="24682"/>
                  <a:pt x="28098" y="24682"/>
                  <a:pt x="28064" y="24688"/>
                </a:cubicBezTo>
                <a:lnTo>
                  <a:pt x="27872" y="24724"/>
                </a:lnTo>
                <a:lnTo>
                  <a:pt x="27662" y="24760"/>
                </a:lnTo>
                <a:lnTo>
                  <a:pt x="27467" y="24793"/>
                </a:lnTo>
                <a:cubicBezTo>
                  <a:pt x="27149" y="24841"/>
                  <a:pt x="27111" y="25298"/>
                  <a:pt x="27442" y="25390"/>
                </a:cubicBezTo>
                <a:cubicBezTo>
                  <a:pt x="27482" y="25401"/>
                  <a:pt x="27524" y="25403"/>
                  <a:pt x="27564" y="25397"/>
                </a:cubicBezTo>
                <a:lnTo>
                  <a:pt x="27765" y="25361"/>
                </a:lnTo>
                <a:lnTo>
                  <a:pt x="27978" y="25325"/>
                </a:lnTo>
                <a:lnTo>
                  <a:pt x="28171" y="25290"/>
                </a:lnTo>
                <a:close/>
                <a:moveTo>
                  <a:pt x="25726" y="25629"/>
                </a:moveTo>
                <a:cubicBezTo>
                  <a:pt x="25893" y="25615"/>
                  <a:pt x="26017" y="25466"/>
                  <a:pt x="26002" y="25298"/>
                </a:cubicBezTo>
                <a:cubicBezTo>
                  <a:pt x="25988" y="25131"/>
                  <a:pt x="25841" y="25005"/>
                  <a:pt x="25673" y="25019"/>
                </a:cubicBezTo>
                <a:lnTo>
                  <a:pt x="25529" y="25034"/>
                </a:lnTo>
                <a:lnTo>
                  <a:pt x="25313" y="25051"/>
                </a:lnTo>
                <a:lnTo>
                  <a:pt x="25072" y="25070"/>
                </a:lnTo>
                <a:cubicBezTo>
                  <a:pt x="24753" y="25091"/>
                  <a:pt x="24674" y="25529"/>
                  <a:pt x="24975" y="25657"/>
                </a:cubicBezTo>
                <a:cubicBezTo>
                  <a:pt x="25017" y="25675"/>
                  <a:pt x="25063" y="25682"/>
                  <a:pt x="25109" y="25680"/>
                </a:cubicBezTo>
                <a:lnTo>
                  <a:pt x="25361" y="25661"/>
                </a:lnTo>
                <a:lnTo>
                  <a:pt x="25583" y="25642"/>
                </a:lnTo>
                <a:lnTo>
                  <a:pt x="25726" y="25629"/>
                </a:lnTo>
                <a:close/>
                <a:moveTo>
                  <a:pt x="23259" y="25753"/>
                </a:moveTo>
                <a:cubicBezTo>
                  <a:pt x="23424" y="25749"/>
                  <a:pt x="23557" y="25613"/>
                  <a:pt x="23554" y="25447"/>
                </a:cubicBezTo>
                <a:cubicBezTo>
                  <a:pt x="23554" y="25281"/>
                  <a:pt x="23422" y="25147"/>
                  <a:pt x="23257" y="25143"/>
                </a:cubicBezTo>
                <a:lnTo>
                  <a:pt x="23106" y="25143"/>
                </a:lnTo>
                <a:lnTo>
                  <a:pt x="22884" y="25143"/>
                </a:lnTo>
                <a:lnTo>
                  <a:pt x="22653" y="25141"/>
                </a:lnTo>
                <a:cubicBezTo>
                  <a:pt x="22312" y="25141"/>
                  <a:pt x="22224" y="25598"/>
                  <a:pt x="22530" y="25728"/>
                </a:cubicBezTo>
                <a:cubicBezTo>
                  <a:pt x="22565" y="25742"/>
                  <a:pt x="22603" y="25751"/>
                  <a:pt x="22643" y="25751"/>
                </a:cubicBezTo>
                <a:lnTo>
                  <a:pt x="22882" y="25753"/>
                </a:lnTo>
                <a:lnTo>
                  <a:pt x="23110" y="25753"/>
                </a:lnTo>
                <a:close/>
                <a:moveTo>
                  <a:pt x="20794" y="25682"/>
                </a:moveTo>
                <a:cubicBezTo>
                  <a:pt x="20962" y="25694"/>
                  <a:pt x="21109" y="25569"/>
                  <a:pt x="21121" y="25399"/>
                </a:cubicBezTo>
                <a:cubicBezTo>
                  <a:pt x="21134" y="25231"/>
                  <a:pt x="21006" y="25084"/>
                  <a:pt x="20838" y="25072"/>
                </a:cubicBezTo>
                <a:lnTo>
                  <a:pt x="20629" y="25057"/>
                </a:lnTo>
                <a:lnTo>
                  <a:pt x="20402" y="25040"/>
                </a:lnTo>
                <a:lnTo>
                  <a:pt x="20233" y="25026"/>
                </a:lnTo>
                <a:cubicBezTo>
                  <a:pt x="20063" y="25007"/>
                  <a:pt x="19912" y="25133"/>
                  <a:pt x="19897" y="25302"/>
                </a:cubicBezTo>
                <a:cubicBezTo>
                  <a:pt x="19883" y="25474"/>
                  <a:pt x="20011" y="25623"/>
                  <a:pt x="20180" y="25634"/>
                </a:cubicBezTo>
                <a:lnTo>
                  <a:pt x="20354" y="25648"/>
                </a:lnTo>
                <a:lnTo>
                  <a:pt x="20585" y="25667"/>
                </a:lnTo>
                <a:lnTo>
                  <a:pt x="20794" y="25682"/>
                </a:lnTo>
                <a:close/>
                <a:moveTo>
                  <a:pt x="18342" y="25426"/>
                </a:moveTo>
                <a:cubicBezTo>
                  <a:pt x="18510" y="25449"/>
                  <a:pt x="18665" y="25334"/>
                  <a:pt x="18688" y="25166"/>
                </a:cubicBezTo>
                <a:cubicBezTo>
                  <a:pt x="18713" y="24998"/>
                  <a:pt x="18596" y="24846"/>
                  <a:pt x="18430" y="24820"/>
                </a:cubicBezTo>
                <a:lnTo>
                  <a:pt x="18124" y="24776"/>
                </a:lnTo>
                <a:lnTo>
                  <a:pt x="17831" y="24730"/>
                </a:lnTo>
                <a:cubicBezTo>
                  <a:pt x="17668" y="24709"/>
                  <a:pt x="17519" y="24822"/>
                  <a:pt x="17491" y="24984"/>
                </a:cubicBezTo>
                <a:cubicBezTo>
                  <a:pt x="17464" y="25147"/>
                  <a:pt x="17571" y="25302"/>
                  <a:pt x="17732" y="25334"/>
                </a:cubicBezTo>
                <a:lnTo>
                  <a:pt x="18034" y="25380"/>
                </a:lnTo>
                <a:lnTo>
                  <a:pt x="18342" y="25426"/>
                </a:lnTo>
                <a:close/>
                <a:moveTo>
                  <a:pt x="15915" y="24994"/>
                </a:moveTo>
                <a:cubicBezTo>
                  <a:pt x="16081" y="25032"/>
                  <a:pt x="16242" y="24927"/>
                  <a:pt x="16278" y="24762"/>
                </a:cubicBezTo>
                <a:cubicBezTo>
                  <a:pt x="16316" y="24598"/>
                  <a:pt x="16211" y="24435"/>
                  <a:pt x="16045" y="24399"/>
                </a:cubicBezTo>
                <a:lnTo>
                  <a:pt x="15842" y="24355"/>
                </a:lnTo>
                <a:lnTo>
                  <a:pt x="15616" y="24303"/>
                </a:lnTo>
                <a:lnTo>
                  <a:pt x="15454" y="24265"/>
                </a:lnTo>
                <a:cubicBezTo>
                  <a:pt x="15140" y="24194"/>
                  <a:pt x="14937" y="24590"/>
                  <a:pt x="15197" y="24804"/>
                </a:cubicBezTo>
                <a:cubicBezTo>
                  <a:pt x="15232" y="24831"/>
                  <a:pt x="15272" y="24850"/>
                  <a:pt x="15314" y="24860"/>
                </a:cubicBezTo>
                <a:lnTo>
                  <a:pt x="15480" y="24898"/>
                </a:lnTo>
                <a:lnTo>
                  <a:pt x="15712" y="24950"/>
                </a:lnTo>
                <a:lnTo>
                  <a:pt x="15915" y="24994"/>
                </a:lnTo>
                <a:close/>
                <a:moveTo>
                  <a:pt x="13526" y="24397"/>
                </a:moveTo>
                <a:cubicBezTo>
                  <a:pt x="13845" y="24489"/>
                  <a:pt x="14063" y="24072"/>
                  <a:pt x="13799" y="23863"/>
                </a:cubicBezTo>
                <a:cubicBezTo>
                  <a:pt x="13767" y="23837"/>
                  <a:pt x="13734" y="23821"/>
                  <a:pt x="13696" y="23810"/>
                </a:cubicBezTo>
                <a:lnTo>
                  <a:pt x="13350" y="23708"/>
                </a:lnTo>
                <a:lnTo>
                  <a:pt x="13118" y="23636"/>
                </a:lnTo>
                <a:cubicBezTo>
                  <a:pt x="12818" y="23540"/>
                  <a:pt x="12581" y="23917"/>
                  <a:pt x="12812" y="24146"/>
                </a:cubicBezTo>
                <a:cubicBezTo>
                  <a:pt x="12845" y="24179"/>
                  <a:pt x="12887" y="24204"/>
                  <a:pt x="12933" y="24219"/>
                </a:cubicBezTo>
                <a:lnTo>
                  <a:pt x="13176" y="24292"/>
                </a:lnTo>
                <a:lnTo>
                  <a:pt x="13526" y="24395"/>
                </a:lnTo>
                <a:close/>
                <a:moveTo>
                  <a:pt x="11183" y="23634"/>
                </a:moveTo>
                <a:cubicBezTo>
                  <a:pt x="11496" y="23747"/>
                  <a:pt x="11743" y="23347"/>
                  <a:pt x="11491" y="23119"/>
                </a:cubicBezTo>
                <a:cubicBezTo>
                  <a:pt x="11462" y="23093"/>
                  <a:pt x="11429" y="23073"/>
                  <a:pt x="11393" y="23060"/>
                </a:cubicBezTo>
                <a:lnTo>
                  <a:pt x="11123" y="22959"/>
                </a:lnTo>
                <a:lnTo>
                  <a:pt x="10827" y="22848"/>
                </a:lnTo>
                <a:cubicBezTo>
                  <a:pt x="10538" y="22731"/>
                  <a:pt x="10272" y="23087"/>
                  <a:pt x="10490" y="23339"/>
                </a:cubicBezTo>
                <a:cubicBezTo>
                  <a:pt x="10521" y="23372"/>
                  <a:pt x="10561" y="23399"/>
                  <a:pt x="10605" y="23416"/>
                </a:cubicBezTo>
                <a:lnTo>
                  <a:pt x="10907" y="23531"/>
                </a:lnTo>
                <a:lnTo>
                  <a:pt x="11183" y="23634"/>
                </a:lnTo>
                <a:close/>
                <a:moveTo>
                  <a:pt x="8897" y="22706"/>
                </a:moveTo>
                <a:cubicBezTo>
                  <a:pt x="9203" y="22844"/>
                  <a:pt x="9477" y="22458"/>
                  <a:pt x="9243" y="22215"/>
                </a:cubicBezTo>
                <a:cubicBezTo>
                  <a:pt x="9218" y="22188"/>
                  <a:pt x="9186" y="22165"/>
                  <a:pt x="9150" y="22150"/>
                </a:cubicBezTo>
                <a:lnTo>
                  <a:pt x="8945" y="22056"/>
                </a:lnTo>
                <a:lnTo>
                  <a:pt x="8731" y="21958"/>
                </a:lnTo>
                <a:lnTo>
                  <a:pt x="8599" y="21897"/>
                </a:lnTo>
                <a:cubicBezTo>
                  <a:pt x="8448" y="21826"/>
                  <a:pt x="8266" y="21891"/>
                  <a:pt x="8193" y="22041"/>
                </a:cubicBezTo>
                <a:cubicBezTo>
                  <a:pt x="8121" y="22194"/>
                  <a:pt x="8186" y="22377"/>
                  <a:pt x="8337" y="22450"/>
                </a:cubicBezTo>
                <a:lnTo>
                  <a:pt x="8474" y="22513"/>
                </a:lnTo>
                <a:lnTo>
                  <a:pt x="8692" y="22614"/>
                </a:lnTo>
                <a:close/>
                <a:moveTo>
                  <a:pt x="6686" y="21616"/>
                </a:moveTo>
                <a:cubicBezTo>
                  <a:pt x="6992" y="21777"/>
                  <a:pt x="7289" y="21394"/>
                  <a:pt x="7057" y="21140"/>
                </a:cubicBezTo>
                <a:cubicBezTo>
                  <a:pt x="7034" y="21115"/>
                  <a:pt x="7009" y="21096"/>
                  <a:pt x="6979" y="21079"/>
                </a:cubicBezTo>
                <a:lnTo>
                  <a:pt x="6841" y="21004"/>
                </a:lnTo>
                <a:lnTo>
                  <a:pt x="6636" y="20891"/>
                </a:lnTo>
                <a:lnTo>
                  <a:pt x="6449" y="20786"/>
                </a:lnTo>
                <a:cubicBezTo>
                  <a:pt x="6302" y="20702"/>
                  <a:pt x="6116" y="20755"/>
                  <a:pt x="6032" y="20901"/>
                </a:cubicBezTo>
                <a:cubicBezTo>
                  <a:pt x="5950" y="21048"/>
                  <a:pt x="6001" y="21235"/>
                  <a:pt x="6147" y="21316"/>
                </a:cubicBezTo>
                <a:lnTo>
                  <a:pt x="6338" y="21423"/>
                </a:lnTo>
                <a:lnTo>
                  <a:pt x="6548" y="21541"/>
                </a:lnTo>
                <a:lnTo>
                  <a:pt x="6686" y="21614"/>
                </a:lnTo>
                <a:close/>
                <a:moveTo>
                  <a:pt x="4565" y="20361"/>
                </a:moveTo>
                <a:cubicBezTo>
                  <a:pt x="4812" y="20524"/>
                  <a:pt x="5131" y="20260"/>
                  <a:pt x="5014" y="19986"/>
                </a:cubicBezTo>
                <a:cubicBezTo>
                  <a:pt x="4990" y="19929"/>
                  <a:pt x="4949" y="19881"/>
                  <a:pt x="4898" y="19847"/>
                </a:cubicBezTo>
                <a:lnTo>
                  <a:pt x="4632" y="19673"/>
                </a:lnTo>
                <a:lnTo>
                  <a:pt x="4393" y="19516"/>
                </a:lnTo>
                <a:cubicBezTo>
                  <a:pt x="4255" y="19422"/>
                  <a:pt x="4064" y="19457"/>
                  <a:pt x="3970" y="19596"/>
                </a:cubicBezTo>
                <a:cubicBezTo>
                  <a:pt x="3873" y="19736"/>
                  <a:pt x="3909" y="19925"/>
                  <a:pt x="4049" y="20021"/>
                </a:cubicBezTo>
                <a:lnTo>
                  <a:pt x="4295" y="20185"/>
                </a:lnTo>
                <a:lnTo>
                  <a:pt x="4565" y="20361"/>
                </a:lnTo>
                <a:close/>
                <a:moveTo>
                  <a:pt x="2547" y="18938"/>
                </a:moveTo>
                <a:cubicBezTo>
                  <a:pt x="2813" y="19143"/>
                  <a:pt x="3173" y="18827"/>
                  <a:pt x="2991" y="18531"/>
                </a:cubicBezTo>
                <a:cubicBezTo>
                  <a:pt x="2972" y="18502"/>
                  <a:pt x="2947" y="18475"/>
                  <a:pt x="2920" y="18454"/>
                </a:cubicBezTo>
                <a:lnTo>
                  <a:pt x="2735" y="18311"/>
                </a:lnTo>
                <a:lnTo>
                  <a:pt x="2553" y="18166"/>
                </a:lnTo>
                <a:lnTo>
                  <a:pt x="2446" y="18081"/>
                </a:lnTo>
                <a:cubicBezTo>
                  <a:pt x="2184" y="17871"/>
                  <a:pt x="1820" y="18177"/>
                  <a:pt x="1991" y="18475"/>
                </a:cubicBezTo>
                <a:cubicBezTo>
                  <a:pt x="2010" y="18504"/>
                  <a:pt x="2033" y="18531"/>
                  <a:pt x="2061" y="18554"/>
                </a:cubicBezTo>
                <a:lnTo>
                  <a:pt x="2172" y="18642"/>
                </a:lnTo>
                <a:lnTo>
                  <a:pt x="2358" y="187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4"/>
          <p:cNvSpPr/>
          <p:nvPr/>
        </p:nvSpPr>
        <p:spPr>
          <a:xfrm>
            <a:off x="306750" y="337515"/>
            <a:ext cx="312544" cy="403964"/>
          </a:xfrm>
          <a:custGeom>
            <a:avLst/>
            <a:gdLst/>
            <a:ahLst/>
            <a:cxnLst/>
            <a:rect l="l" t="t" r="r" b="b"/>
            <a:pathLst>
              <a:path w="14899" h="19257" extrusionOk="0">
                <a:moveTo>
                  <a:pt x="32" y="13269"/>
                </a:moveTo>
                <a:cubicBezTo>
                  <a:pt x="0" y="11946"/>
                  <a:pt x="1365" y="11112"/>
                  <a:pt x="2331" y="10471"/>
                </a:cubicBezTo>
                <a:cubicBezTo>
                  <a:pt x="3859" y="9454"/>
                  <a:pt x="5370" y="8348"/>
                  <a:pt x="6252" y="6692"/>
                </a:cubicBezTo>
                <a:cubicBezTo>
                  <a:pt x="6422" y="6376"/>
                  <a:pt x="6558" y="6040"/>
                  <a:pt x="6654" y="5695"/>
                </a:cubicBezTo>
                <a:cubicBezTo>
                  <a:pt x="6809" y="5125"/>
                  <a:pt x="6874" y="4414"/>
                  <a:pt x="6132" y="4295"/>
                </a:cubicBezTo>
                <a:cubicBezTo>
                  <a:pt x="5372" y="4173"/>
                  <a:pt x="4525" y="4550"/>
                  <a:pt x="4175" y="5252"/>
                </a:cubicBezTo>
                <a:cubicBezTo>
                  <a:pt x="4037" y="5533"/>
                  <a:pt x="3670" y="5510"/>
                  <a:pt x="3494" y="5284"/>
                </a:cubicBezTo>
                <a:cubicBezTo>
                  <a:pt x="3110" y="4785"/>
                  <a:pt x="2559" y="4446"/>
                  <a:pt x="2155" y="3959"/>
                </a:cubicBezTo>
                <a:cubicBezTo>
                  <a:pt x="1985" y="3798"/>
                  <a:pt x="1866" y="3599"/>
                  <a:pt x="1838" y="3362"/>
                </a:cubicBezTo>
                <a:cubicBezTo>
                  <a:pt x="1700" y="2163"/>
                  <a:pt x="4089" y="745"/>
                  <a:pt x="5066" y="474"/>
                </a:cubicBezTo>
                <a:cubicBezTo>
                  <a:pt x="6579" y="1"/>
                  <a:pt x="8587" y="189"/>
                  <a:pt x="9911" y="1107"/>
                </a:cubicBezTo>
                <a:cubicBezTo>
                  <a:pt x="10961" y="1834"/>
                  <a:pt x="11787" y="2813"/>
                  <a:pt x="11829" y="4142"/>
                </a:cubicBezTo>
                <a:cubicBezTo>
                  <a:pt x="11871" y="5464"/>
                  <a:pt x="11127" y="6768"/>
                  <a:pt x="10383" y="7809"/>
                </a:cubicBezTo>
                <a:cubicBezTo>
                  <a:pt x="9919" y="8459"/>
                  <a:pt x="9406" y="9071"/>
                  <a:pt x="8897" y="9683"/>
                </a:cubicBezTo>
                <a:cubicBezTo>
                  <a:pt x="8620" y="10014"/>
                  <a:pt x="8302" y="10383"/>
                  <a:pt x="8040" y="10756"/>
                </a:cubicBezTo>
                <a:cubicBezTo>
                  <a:pt x="9565" y="10427"/>
                  <a:pt x="11959" y="10117"/>
                  <a:pt x="13231" y="10737"/>
                </a:cubicBezTo>
                <a:cubicBezTo>
                  <a:pt x="13459" y="10829"/>
                  <a:pt x="13660" y="10978"/>
                  <a:pt x="13818" y="11167"/>
                </a:cubicBezTo>
                <a:cubicBezTo>
                  <a:pt x="14605" y="11852"/>
                  <a:pt x="14899" y="12870"/>
                  <a:pt x="14545" y="13868"/>
                </a:cubicBezTo>
                <a:cubicBezTo>
                  <a:pt x="13790" y="15987"/>
                  <a:pt x="11902" y="15890"/>
                  <a:pt x="10033" y="16136"/>
                </a:cubicBezTo>
                <a:cubicBezTo>
                  <a:pt x="8436" y="16345"/>
                  <a:pt x="7564" y="17703"/>
                  <a:pt x="6309" y="18539"/>
                </a:cubicBezTo>
                <a:cubicBezTo>
                  <a:pt x="5598" y="19011"/>
                  <a:pt x="4479" y="19256"/>
                  <a:pt x="3724" y="18747"/>
                </a:cubicBezTo>
                <a:cubicBezTo>
                  <a:pt x="3603" y="18663"/>
                  <a:pt x="3483" y="18583"/>
                  <a:pt x="3364" y="18502"/>
                </a:cubicBezTo>
                <a:cubicBezTo>
                  <a:pt x="1423" y="17186"/>
                  <a:pt x="86" y="15968"/>
                  <a:pt x="34" y="13424"/>
                </a:cubicBezTo>
                <a:cubicBezTo>
                  <a:pt x="23" y="13373"/>
                  <a:pt x="23" y="13319"/>
                  <a:pt x="34" y="13269"/>
                </a:cubicBezTo>
                <a:close/>
                <a:moveTo>
                  <a:pt x="13845" y="12839"/>
                </a:moveTo>
                <a:cubicBezTo>
                  <a:pt x="13300" y="13858"/>
                  <a:pt x="12237" y="13996"/>
                  <a:pt x="11089" y="14015"/>
                </a:cubicBezTo>
                <a:cubicBezTo>
                  <a:pt x="9831" y="14038"/>
                  <a:pt x="8530" y="14027"/>
                  <a:pt x="7428" y="14725"/>
                </a:cubicBezTo>
                <a:cubicBezTo>
                  <a:pt x="6627" y="15232"/>
                  <a:pt x="6074" y="15905"/>
                  <a:pt x="5433" y="16584"/>
                </a:cubicBezTo>
                <a:cubicBezTo>
                  <a:pt x="4638" y="17422"/>
                  <a:pt x="3804" y="17556"/>
                  <a:pt x="2928" y="16972"/>
                </a:cubicBezTo>
                <a:cubicBezTo>
                  <a:pt x="3249" y="17244"/>
                  <a:pt x="3582" y="17508"/>
                  <a:pt x="3911" y="17783"/>
                </a:cubicBezTo>
                <a:cubicBezTo>
                  <a:pt x="4165" y="17992"/>
                  <a:pt x="4452" y="18129"/>
                  <a:pt x="4785" y="18120"/>
                </a:cubicBezTo>
                <a:cubicBezTo>
                  <a:pt x="6013" y="18087"/>
                  <a:pt x="7308" y="16163"/>
                  <a:pt x="8528" y="15683"/>
                </a:cubicBezTo>
                <a:cubicBezTo>
                  <a:pt x="9188" y="15425"/>
                  <a:pt x="9987" y="15394"/>
                  <a:pt x="10689" y="15343"/>
                </a:cubicBezTo>
                <a:cubicBezTo>
                  <a:pt x="11678" y="15272"/>
                  <a:pt x="12868" y="15186"/>
                  <a:pt x="13465" y="14268"/>
                </a:cubicBezTo>
                <a:cubicBezTo>
                  <a:pt x="13740" y="13845"/>
                  <a:pt x="13899" y="13338"/>
                  <a:pt x="13845" y="12843"/>
                </a:cubicBezTo>
                <a:close/>
                <a:moveTo>
                  <a:pt x="4290" y="12988"/>
                </a:moveTo>
                <a:cubicBezTo>
                  <a:pt x="4001" y="13258"/>
                  <a:pt x="3701" y="13518"/>
                  <a:pt x="3391" y="13763"/>
                </a:cubicBezTo>
                <a:cubicBezTo>
                  <a:pt x="3054" y="14031"/>
                  <a:pt x="2513" y="13644"/>
                  <a:pt x="2790" y="13252"/>
                </a:cubicBezTo>
                <a:cubicBezTo>
                  <a:pt x="3054" y="12879"/>
                  <a:pt x="3458" y="12567"/>
                  <a:pt x="3844" y="12323"/>
                </a:cubicBezTo>
                <a:cubicBezTo>
                  <a:pt x="4963" y="11292"/>
                  <a:pt x="5963" y="10140"/>
                  <a:pt x="6996" y="9023"/>
                </a:cubicBezTo>
                <a:cubicBezTo>
                  <a:pt x="7960" y="7981"/>
                  <a:pt x="8953" y="6766"/>
                  <a:pt x="9387" y="5393"/>
                </a:cubicBezTo>
                <a:cubicBezTo>
                  <a:pt x="9936" y="3649"/>
                  <a:pt x="9284" y="2283"/>
                  <a:pt x="7629" y="1537"/>
                </a:cubicBezTo>
                <a:cubicBezTo>
                  <a:pt x="6583" y="1065"/>
                  <a:pt x="5344" y="998"/>
                  <a:pt x="4332" y="1595"/>
                </a:cubicBezTo>
                <a:cubicBezTo>
                  <a:pt x="3963" y="1811"/>
                  <a:pt x="2750" y="2723"/>
                  <a:pt x="2679" y="3224"/>
                </a:cubicBezTo>
                <a:cubicBezTo>
                  <a:pt x="2819" y="3364"/>
                  <a:pt x="2966" y="3557"/>
                  <a:pt x="3092" y="3695"/>
                </a:cubicBezTo>
                <a:cubicBezTo>
                  <a:pt x="3303" y="3930"/>
                  <a:pt x="3534" y="4148"/>
                  <a:pt x="3781" y="4343"/>
                </a:cubicBezTo>
                <a:cubicBezTo>
                  <a:pt x="4083" y="3920"/>
                  <a:pt x="4598" y="3628"/>
                  <a:pt x="5080" y="3486"/>
                </a:cubicBezTo>
                <a:cubicBezTo>
                  <a:pt x="6262" y="3140"/>
                  <a:pt x="7434" y="3580"/>
                  <a:pt x="7528" y="4938"/>
                </a:cubicBezTo>
                <a:cubicBezTo>
                  <a:pt x="7549" y="5229"/>
                  <a:pt x="7532" y="5523"/>
                  <a:pt x="7480" y="5810"/>
                </a:cubicBezTo>
                <a:cubicBezTo>
                  <a:pt x="7090" y="7989"/>
                  <a:pt x="4785" y="9796"/>
                  <a:pt x="3043" y="10953"/>
                </a:cubicBezTo>
                <a:cubicBezTo>
                  <a:pt x="2429" y="11359"/>
                  <a:pt x="510" y="12395"/>
                  <a:pt x="826" y="13327"/>
                </a:cubicBezTo>
                <a:cubicBezTo>
                  <a:pt x="1057" y="14004"/>
                  <a:pt x="1639" y="14547"/>
                  <a:pt x="2098" y="15077"/>
                </a:cubicBezTo>
                <a:cubicBezTo>
                  <a:pt x="2532" y="15574"/>
                  <a:pt x="3148" y="16387"/>
                  <a:pt x="3823" y="16536"/>
                </a:cubicBezTo>
                <a:cubicBezTo>
                  <a:pt x="4617" y="16712"/>
                  <a:pt x="5189" y="15566"/>
                  <a:pt x="5676" y="15090"/>
                </a:cubicBezTo>
                <a:cubicBezTo>
                  <a:pt x="6747" y="14042"/>
                  <a:pt x="8082" y="13342"/>
                  <a:pt x="9595" y="13260"/>
                </a:cubicBezTo>
                <a:cubicBezTo>
                  <a:pt x="10504" y="13210"/>
                  <a:pt x="11569" y="13357"/>
                  <a:pt x="12443" y="13084"/>
                </a:cubicBezTo>
                <a:cubicBezTo>
                  <a:pt x="12648" y="13019"/>
                  <a:pt x="12830" y="12875"/>
                  <a:pt x="12967" y="12709"/>
                </a:cubicBezTo>
                <a:cubicBezTo>
                  <a:pt x="13172" y="12455"/>
                  <a:pt x="13371" y="11990"/>
                  <a:pt x="13187" y="11676"/>
                </a:cubicBezTo>
                <a:cubicBezTo>
                  <a:pt x="13130" y="11632"/>
                  <a:pt x="13071" y="11592"/>
                  <a:pt x="13009" y="11556"/>
                </a:cubicBezTo>
                <a:cubicBezTo>
                  <a:pt x="12514" y="11376"/>
                  <a:pt x="11569" y="11393"/>
                  <a:pt x="11051" y="11414"/>
                </a:cubicBezTo>
                <a:cubicBezTo>
                  <a:pt x="10026" y="11460"/>
                  <a:pt x="9006" y="11579"/>
                  <a:pt x="7998" y="11774"/>
                </a:cubicBezTo>
                <a:cubicBezTo>
                  <a:pt x="6814" y="11999"/>
                  <a:pt x="5336" y="12372"/>
                  <a:pt x="4288" y="12988"/>
                </a:cubicBezTo>
                <a:close/>
                <a:moveTo>
                  <a:pt x="5854" y="11380"/>
                </a:moveTo>
                <a:cubicBezTo>
                  <a:pt x="6221" y="11248"/>
                  <a:pt x="6594" y="11129"/>
                  <a:pt x="6967" y="11024"/>
                </a:cubicBezTo>
                <a:cubicBezTo>
                  <a:pt x="7199" y="10561"/>
                  <a:pt x="7700" y="9978"/>
                  <a:pt x="8014" y="9595"/>
                </a:cubicBezTo>
                <a:cubicBezTo>
                  <a:pt x="8576" y="8907"/>
                  <a:pt x="9140" y="8224"/>
                  <a:pt x="9649" y="7497"/>
                </a:cubicBezTo>
                <a:cubicBezTo>
                  <a:pt x="10366" y="6472"/>
                  <a:pt x="11273" y="4955"/>
                  <a:pt x="11028" y="3649"/>
                </a:cubicBezTo>
                <a:cubicBezTo>
                  <a:pt x="10867" y="2786"/>
                  <a:pt x="10240" y="2201"/>
                  <a:pt x="9498" y="1790"/>
                </a:cubicBezTo>
                <a:lnTo>
                  <a:pt x="9471" y="1774"/>
                </a:lnTo>
                <a:cubicBezTo>
                  <a:pt x="9810" y="2117"/>
                  <a:pt x="10066" y="2532"/>
                  <a:pt x="10221" y="2989"/>
                </a:cubicBezTo>
                <a:cubicBezTo>
                  <a:pt x="10827" y="4819"/>
                  <a:pt x="9840" y="6728"/>
                  <a:pt x="8756" y="8159"/>
                </a:cubicBezTo>
                <a:cubicBezTo>
                  <a:pt x="8094" y="9035"/>
                  <a:pt x="7317" y="9804"/>
                  <a:pt x="6570" y="10603"/>
                </a:cubicBezTo>
                <a:cubicBezTo>
                  <a:pt x="6329" y="10861"/>
                  <a:pt x="6091" y="11123"/>
                  <a:pt x="5852" y="113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4"/>
          <p:cNvSpPr/>
          <p:nvPr/>
        </p:nvSpPr>
        <p:spPr>
          <a:xfrm rot="5770333" flipH="1">
            <a:off x="2582772" y="4572388"/>
            <a:ext cx="73088" cy="7237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7"/>
          <p:cNvSpPr txBox="1">
            <a:spLocks noGrp="1"/>
          </p:cNvSpPr>
          <p:nvPr>
            <p:ph type="title"/>
          </p:nvPr>
        </p:nvSpPr>
        <p:spPr>
          <a:xfrm>
            <a:off x="713213" y="967800"/>
            <a:ext cx="35904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37"/>
          <p:cNvSpPr txBox="1">
            <a:spLocks noGrp="1"/>
          </p:cNvSpPr>
          <p:nvPr>
            <p:ph type="subTitle" idx="1"/>
          </p:nvPr>
        </p:nvSpPr>
        <p:spPr>
          <a:xfrm flipH="1">
            <a:off x="5528062" y="1315700"/>
            <a:ext cx="26766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4" name="Google Shape;734;p37"/>
          <p:cNvSpPr txBox="1">
            <a:spLocks noGrp="1"/>
          </p:cNvSpPr>
          <p:nvPr>
            <p:ph type="title" idx="2"/>
          </p:nvPr>
        </p:nvSpPr>
        <p:spPr>
          <a:xfrm>
            <a:off x="5528463" y="967800"/>
            <a:ext cx="26766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35" name="Google Shape;735;p37"/>
          <p:cNvSpPr txBox="1">
            <a:spLocks noGrp="1"/>
          </p:cNvSpPr>
          <p:nvPr>
            <p:ph type="subTitle" idx="3"/>
          </p:nvPr>
        </p:nvSpPr>
        <p:spPr>
          <a:xfrm flipH="1">
            <a:off x="5528062" y="3136800"/>
            <a:ext cx="26766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6" name="Google Shape;736;p37"/>
          <p:cNvSpPr txBox="1">
            <a:spLocks noGrp="1"/>
          </p:cNvSpPr>
          <p:nvPr>
            <p:ph type="title" idx="4"/>
          </p:nvPr>
        </p:nvSpPr>
        <p:spPr>
          <a:xfrm>
            <a:off x="5528463" y="2788900"/>
            <a:ext cx="26766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37" name="Google Shape;737;p37"/>
          <p:cNvSpPr/>
          <p:nvPr/>
        </p:nvSpPr>
        <p:spPr>
          <a:xfrm flipH="1">
            <a:off x="58" y="3062049"/>
            <a:ext cx="2210445" cy="2081324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7"/>
          <p:cNvSpPr/>
          <p:nvPr/>
        </p:nvSpPr>
        <p:spPr>
          <a:xfrm rot="3807597" flipH="1">
            <a:off x="1088131" y="4279685"/>
            <a:ext cx="349987" cy="35008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7"/>
          <p:cNvSpPr/>
          <p:nvPr/>
        </p:nvSpPr>
        <p:spPr>
          <a:xfrm>
            <a:off x="7651550" y="260100"/>
            <a:ext cx="1137549" cy="1447123"/>
          </a:xfrm>
          <a:custGeom>
            <a:avLst/>
            <a:gdLst/>
            <a:ahLst/>
            <a:cxnLst/>
            <a:rect l="l" t="t" r="r" b="b"/>
            <a:pathLst>
              <a:path w="38311" h="48737" extrusionOk="0">
                <a:moveTo>
                  <a:pt x="36785" y="48209"/>
                </a:moveTo>
                <a:cubicBezTo>
                  <a:pt x="36703" y="48523"/>
                  <a:pt x="37103" y="48737"/>
                  <a:pt x="37319" y="48475"/>
                </a:cubicBezTo>
                <a:cubicBezTo>
                  <a:pt x="37344" y="48444"/>
                  <a:pt x="37363" y="48406"/>
                  <a:pt x="37374" y="48366"/>
                </a:cubicBezTo>
                <a:lnTo>
                  <a:pt x="37409" y="48232"/>
                </a:lnTo>
                <a:lnTo>
                  <a:pt x="37441" y="48098"/>
                </a:lnTo>
                <a:lnTo>
                  <a:pt x="37472" y="47966"/>
                </a:lnTo>
                <a:lnTo>
                  <a:pt x="37502" y="47832"/>
                </a:lnTo>
                <a:lnTo>
                  <a:pt x="37518" y="47756"/>
                </a:lnTo>
                <a:cubicBezTo>
                  <a:pt x="37558" y="47588"/>
                  <a:pt x="37453" y="47421"/>
                  <a:pt x="37286" y="47385"/>
                </a:cubicBezTo>
                <a:cubicBezTo>
                  <a:pt x="37116" y="47350"/>
                  <a:pt x="36950" y="47459"/>
                  <a:pt x="36921" y="47628"/>
                </a:cubicBezTo>
                <a:lnTo>
                  <a:pt x="36904" y="47704"/>
                </a:lnTo>
                <a:lnTo>
                  <a:pt x="36877" y="47832"/>
                </a:lnTo>
                <a:lnTo>
                  <a:pt x="36848" y="47957"/>
                </a:lnTo>
                <a:lnTo>
                  <a:pt x="36816" y="48083"/>
                </a:lnTo>
                <a:close/>
                <a:moveTo>
                  <a:pt x="646" y="445"/>
                </a:moveTo>
                <a:cubicBezTo>
                  <a:pt x="657" y="91"/>
                  <a:pt x="166" y="1"/>
                  <a:pt x="51" y="336"/>
                </a:cubicBezTo>
                <a:cubicBezTo>
                  <a:pt x="43" y="363"/>
                  <a:pt x="36" y="391"/>
                  <a:pt x="36" y="418"/>
                </a:cubicBezTo>
                <a:lnTo>
                  <a:pt x="26" y="615"/>
                </a:lnTo>
                <a:lnTo>
                  <a:pt x="15" y="902"/>
                </a:lnTo>
                <a:lnTo>
                  <a:pt x="11" y="1036"/>
                </a:lnTo>
                <a:cubicBezTo>
                  <a:pt x="1" y="1346"/>
                  <a:pt x="420" y="1474"/>
                  <a:pt x="585" y="1189"/>
                </a:cubicBezTo>
                <a:cubicBezTo>
                  <a:pt x="608" y="1145"/>
                  <a:pt x="621" y="1099"/>
                  <a:pt x="621" y="1051"/>
                </a:cubicBezTo>
                <a:lnTo>
                  <a:pt x="625" y="923"/>
                </a:lnTo>
                <a:lnTo>
                  <a:pt x="636" y="642"/>
                </a:lnTo>
                <a:lnTo>
                  <a:pt x="646" y="445"/>
                </a:lnTo>
                <a:close/>
                <a:moveTo>
                  <a:pt x="627" y="2859"/>
                </a:moveTo>
                <a:cubicBezTo>
                  <a:pt x="619" y="2692"/>
                  <a:pt x="476" y="2562"/>
                  <a:pt x="307" y="2568"/>
                </a:cubicBezTo>
                <a:cubicBezTo>
                  <a:pt x="139" y="2576"/>
                  <a:pt x="9" y="2721"/>
                  <a:pt x="17" y="2889"/>
                </a:cubicBezTo>
                <a:lnTo>
                  <a:pt x="26" y="3123"/>
                </a:lnTo>
                <a:lnTo>
                  <a:pt x="40" y="3392"/>
                </a:lnTo>
                <a:lnTo>
                  <a:pt x="49" y="3505"/>
                </a:lnTo>
                <a:cubicBezTo>
                  <a:pt x="63" y="3767"/>
                  <a:pt x="382" y="3886"/>
                  <a:pt x="573" y="3698"/>
                </a:cubicBezTo>
                <a:cubicBezTo>
                  <a:pt x="634" y="3635"/>
                  <a:pt x="665" y="3551"/>
                  <a:pt x="659" y="3463"/>
                </a:cubicBezTo>
                <a:lnTo>
                  <a:pt x="652" y="3358"/>
                </a:lnTo>
                <a:lnTo>
                  <a:pt x="638" y="3096"/>
                </a:lnTo>
                <a:lnTo>
                  <a:pt x="627" y="2862"/>
                </a:lnTo>
                <a:close/>
                <a:moveTo>
                  <a:pt x="837" y="5263"/>
                </a:moveTo>
                <a:cubicBezTo>
                  <a:pt x="822" y="5154"/>
                  <a:pt x="749" y="5062"/>
                  <a:pt x="646" y="5022"/>
                </a:cubicBezTo>
                <a:cubicBezTo>
                  <a:pt x="430" y="4938"/>
                  <a:pt x="196" y="5123"/>
                  <a:pt x="233" y="5351"/>
                </a:cubicBezTo>
                <a:lnTo>
                  <a:pt x="248" y="5466"/>
                </a:lnTo>
                <a:lnTo>
                  <a:pt x="286" y="5716"/>
                </a:lnTo>
                <a:lnTo>
                  <a:pt x="325" y="5961"/>
                </a:lnTo>
                <a:cubicBezTo>
                  <a:pt x="374" y="6263"/>
                  <a:pt x="797" y="6309"/>
                  <a:pt x="910" y="6026"/>
                </a:cubicBezTo>
                <a:cubicBezTo>
                  <a:pt x="931" y="5974"/>
                  <a:pt x="937" y="5915"/>
                  <a:pt x="929" y="5860"/>
                </a:cubicBezTo>
                <a:lnTo>
                  <a:pt x="889" y="5622"/>
                </a:lnTo>
                <a:lnTo>
                  <a:pt x="854" y="5378"/>
                </a:lnTo>
                <a:lnTo>
                  <a:pt x="837" y="5263"/>
                </a:lnTo>
                <a:close/>
                <a:moveTo>
                  <a:pt x="1304" y="7625"/>
                </a:moveTo>
                <a:cubicBezTo>
                  <a:pt x="1260" y="7462"/>
                  <a:pt x="1093" y="7365"/>
                  <a:pt x="929" y="7407"/>
                </a:cubicBezTo>
                <a:cubicBezTo>
                  <a:pt x="768" y="7451"/>
                  <a:pt x="669" y="7619"/>
                  <a:pt x="713" y="7782"/>
                </a:cubicBezTo>
                <a:lnTo>
                  <a:pt x="740" y="7879"/>
                </a:lnTo>
                <a:lnTo>
                  <a:pt x="801" y="8109"/>
                </a:lnTo>
                <a:lnTo>
                  <a:pt x="881" y="8382"/>
                </a:lnTo>
                <a:cubicBezTo>
                  <a:pt x="929" y="8543"/>
                  <a:pt x="1101" y="8633"/>
                  <a:pt x="1262" y="8585"/>
                </a:cubicBezTo>
                <a:cubicBezTo>
                  <a:pt x="1424" y="8535"/>
                  <a:pt x="1514" y="8365"/>
                  <a:pt x="1466" y="8204"/>
                </a:cubicBezTo>
                <a:lnTo>
                  <a:pt x="1390" y="7946"/>
                </a:lnTo>
                <a:lnTo>
                  <a:pt x="1331" y="7721"/>
                </a:lnTo>
                <a:lnTo>
                  <a:pt x="1304" y="7625"/>
                </a:lnTo>
                <a:close/>
                <a:moveTo>
                  <a:pt x="2050" y="9907"/>
                </a:moveTo>
                <a:cubicBezTo>
                  <a:pt x="1987" y="9752"/>
                  <a:pt x="1807" y="9677"/>
                  <a:pt x="1652" y="9742"/>
                </a:cubicBezTo>
                <a:cubicBezTo>
                  <a:pt x="1495" y="9805"/>
                  <a:pt x="1422" y="9983"/>
                  <a:pt x="1486" y="10140"/>
                </a:cubicBezTo>
                <a:lnTo>
                  <a:pt x="1549" y="10301"/>
                </a:lnTo>
                <a:lnTo>
                  <a:pt x="1637" y="10511"/>
                </a:lnTo>
                <a:lnTo>
                  <a:pt x="1723" y="10712"/>
                </a:lnTo>
                <a:cubicBezTo>
                  <a:pt x="1851" y="11003"/>
                  <a:pt x="2298" y="10928"/>
                  <a:pt x="2310" y="10591"/>
                </a:cubicBezTo>
                <a:cubicBezTo>
                  <a:pt x="2310" y="10549"/>
                  <a:pt x="2302" y="10505"/>
                  <a:pt x="2283" y="10465"/>
                </a:cubicBezTo>
                <a:lnTo>
                  <a:pt x="2199" y="10272"/>
                </a:lnTo>
                <a:lnTo>
                  <a:pt x="2115" y="10069"/>
                </a:lnTo>
                <a:lnTo>
                  <a:pt x="2050" y="9909"/>
                </a:lnTo>
                <a:close/>
                <a:moveTo>
                  <a:pt x="3090" y="12072"/>
                </a:moveTo>
                <a:cubicBezTo>
                  <a:pt x="2928" y="11791"/>
                  <a:pt x="2486" y="11923"/>
                  <a:pt x="2522" y="12263"/>
                </a:cubicBezTo>
                <a:cubicBezTo>
                  <a:pt x="2526" y="12303"/>
                  <a:pt x="2539" y="12343"/>
                  <a:pt x="2560" y="12378"/>
                </a:cubicBezTo>
                <a:lnTo>
                  <a:pt x="2622" y="12487"/>
                </a:lnTo>
                <a:lnTo>
                  <a:pt x="2733" y="12676"/>
                </a:lnTo>
                <a:lnTo>
                  <a:pt x="2845" y="12860"/>
                </a:lnTo>
                <a:lnTo>
                  <a:pt x="2876" y="12913"/>
                </a:lnTo>
                <a:cubicBezTo>
                  <a:pt x="3060" y="13202"/>
                  <a:pt x="3513" y="13017"/>
                  <a:pt x="3431" y="12674"/>
                </a:cubicBezTo>
                <a:cubicBezTo>
                  <a:pt x="3423" y="12644"/>
                  <a:pt x="3410" y="12615"/>
                  <a:pt x="3394" y="12590"/>
                </a:cubicBezTo>
                <a:lnTo>
                  <a:pt x="3257" y="12366"/>
                </a:lnTo>
                <a:lnTo>
                  <a:pt x="3153" y="12183"/>
                </a:lnTo>
                <a:lnTo>
                  <a:pt x="3090" y="12072"/>
                </a:lnTo>
                <a:close/>
                <a:moveTo>
                  <a:pt x="4412" y="14072"/>
                </a:moveTo>
                <a:cubicBezTo>
                  <a:pt x="4307" y="13940"/>
                  <a:pt x="4117" y="13916"/>
                  <a:pt x="3983" y="14021"/>
                </a:cubicBezTo>
                <a:cubicBezTo>
                  <a:pt x="3850" y="14126"/>
                  <a:pt x="3827" y="14317"/>
                  <a:pt x="3932" y="14451"/>
                </a:cubicBezTo>
                <a:lnTo>
                  <a:pt x="4060" y="14614"/>
                </a:lnTo>
                <a:lnTo>
                  <a:pt x="4190" y="14778"/>
                </a:lnTo>
                <a:lnTo>
                  <a:pt x="4316" y="14933"/>
                </a:lnTo>
                <a:cubicBezTo>
                  <a:pt x="4525" y="15182"/>
                  <a:pt x="4923" y="14983"/>
                  <a:pt x="4848" y="14665"/>
                </a:cubicBezTo>
                <a:cubicBezTo>
                  <a:pt x="4838" y="14621"/>
                  <a:pt x="4817" y="14581"/>
                  <a:pt x="4789" y="14545"/>
                </a:cubicBezTo>
                <a:lnTo>
                  <a:pt x="4666" y="14396"/>
                </a:lnTo>
                <a:lnTo>
                  <a:pt x="4540" y="14237"/>
                </a:lnTo>
                <a:lnTo>
                  <a:pt x="4412" y="14072"/>
                </a:lnTo>
                <a:close/>
                <a:moveTo>
                  <a:pt x="6001" y="15876"/>
                </a:moveTo>
                <a:cubicBezTo>
                  <a:pt x="5881" y="15759"/>
                  <a:pt x="5688" y="15759"/>
                  <a:pt x="5569" y="15878"/>
                </a:cubicBezTo>
                <a:cubicBezTo>
                  <a:pt x="5452" y="15998"/>
                  <a:pt x="5452" y="16192"/>
                  <a:pt x="5571" y="16310"/>
                </a:cubicBezTo>
                <a:lnTo>
                  <a:pt x="5739" y="16473"/>
                </a:lnTo>
                <a:lnTo>
                  <a:pt x="5888" y="16616"/>
                </a:lnTo>
                <a:lnTo>
                  <a:pt x="6017" y="16739"/>
                </a:lnTo>
                <a:cubicBezTo>
                  <a:pt x="6273" y="16972"/>
                  <a:pt x="6663" y="16672"/>
                  <a:pt x="6489" y="16362"/>
                </a:cubicBezTo>
                <a:cubicBezTo>
                  <a:pt x="6474" y="16335"/>
                  <a:pt x="6455" y="16312"/>
                  <a:pt x="6435" y="16291"/>
                </a:cubicBezTo>
                <a:lnTo>
                  <a:pt x="6307" y="16174"/>
                </a:lnTo>
                <a:lnTo>
                  <a:pt x="6162" y="16035"/>
                </a:lnTo>
                <a:lnTo>
                  <a:pt x="6001" y="15878"/>
                </a:lnTo>
                <a:close/>
                <a:moveTo>
                  <a:pt x="7813" y="17454"/>
                </a:moveTo>
                <a:cubicBezTo>
                  <a:pt x="7679" y="17351"/>
                  <a:pt x="7487" y="17376"/>
                  <a:pt x="7386" y="17511"/>
                </a:cubicBezTo>
                <a:cubicBezTo>
                  <a:pt x="7283" y="17645"/>
                  <a:pt x="7308" y="17838"/>
                  <a:pt x="7443" y="17940"/>
                </a:cubicBezTo>
                <a:lnTo>
                  <a:pt x="7623" y="18076"/>
                </a:lnTo>
                <a:lnTo>
                  <a:pt x="7788" y="18198"/>
                </a:lnTo>
                <a:lnTo>
                  <a:pt x="7941" y="18309"/>
                </a:lnTo>
                <a:cubicBezTo>
                  <a:pt x="7994" y="18347"/>
                  <a:pt x="8059" y="18368"/>
                  <a:pt x="8124" y="18366"/>
                </a:cubicBezTo>
                <a:cubicBezTo>
                  <a:pt x="8417" y="18359"/>
                  <a:pt x="8534" y="17982"/>
                  <a:pt x="8296" y="17812"/>
                </a:cubicBezTo>
                <a:lnTo>
                  <a:pt x="8149" y="17706"/>
                </a:lnTo>
                <a:lnTo>
                  <a:pt x="7990" y="17586"/>
                </a:lnTo>
                <a:lnTo>
                  <a:pt x="7813" y="17454"/>
                </a:lnTo>
                <a:close/>
                <a:moveTo>
                  <a:pt x="9809" y="18797"/>
                </a:moveTo>
                <a:cubicBezTo>
                  <a:pt x="9750" y="18762"/>
                  <a:pt x="9679" y="18749"/>
                  <a:pt x="9610" y="18760"/>
                </a:cubicBezTo>
                <a:cubicBezTo>
                  <a:pt x="9325" y="18799"/>
                  <a:pt x="9249" y="19177"/>
                  <a:pt x="9498" y="19323"/>
                </a:cubicBezTo>
                <a:lnTo>
                  <a:pt x="9681" y="19430"/>
                </a:lnTo>
                <a:lnTo>
                  <a:pt x="9859" y="19533"/>
                </a:lnTo>
                <a:lnTo>
                  <a:pt x="10035" y="19631"/>
                </a:lnTo>
                <a:cubicBezTo>
                  <a:pt x="10184" y="19717"/>
                  <a:pt x="10372" y="19665"/>
                  <a:pt x="10454" y="19516"/>
                </a:cubicBezTo>
                <a:cubicBezTo>
                  <a:pt x="10538" y="19365"/>
                  <a:pt x="10481" y="19179"/>
                  <a:pt x="10333" y="19097"/>
                </a:cubicBezTo>
                <a:lnTo>
                  <a:pt x="10161" y="19003"/>
                </a:lnTo>
                <a:lnTo>
                  <a:pt x="9987" y="18902"/>
                </a:lnTo>
                <a:lnTo>
                  <a:pt x="9809" y="18797"/>
                </a:lnTo>
                <a:close/>
                <a:moveTo>
                  <a:pt x="11944" y="19910"/>
                </a:moveTo>
                <a:cubicBezTo>
                  <a:pt x="11636" y="19776"/>
                  <a:pt x="11370" y="20160"/>
                  <a:pt x="11600" y="20403"/>
                </a:cubicBezTo>
                <a:cubicBezTo>
                  <a:pt x="11628" y="20430"/>
                  <a:pt x="11659" y="20453"/>
                  <a:pt x="11695" y="20468"/>
                </a:cubicBezTo>
                <a:lnTo>
                  <a:pt x="11875" y="20549"/>
                </a:lnTo>
                <a:lnTo>
                  <a:pt x="12064" y="20631"/>
                </a:lnTo>
                <a:lnTo>
                  <a:pt x="12263" y="20717"/>
                </a:lnTo>
                <a:cubicBezTo>
                  <a:pt x="12598" y="20851"/>
                  <a:pt x="12854" y="20401"/>
                  <a:pt x="12550" y="20183"/>
                </a:cubicBezTo>
                <a:cubicBezTo>
                  <a:pt x="12533" y="20170"/>
                  <a:pt x="12514" y="20160"/>
                  <a:pt x="12495" y="20153"/>
                </a:cubicBezTo>
                <a:lnTo>
                  <a:pt x="12307" y="20072"/>
                </a:lnTo>
                <a:lnTo>
                  <a:pt x="12122" y="19990"/>
                </a:lnTo>
                <a:lnTo>
                  <a:pt x="11942" y="19910"/>
                </a:lnTo>
                <a:close/>
                <a:moveTo>
                  <a:pt x="14187" y="20799"/>
                </a:moveTo>
                <a:cubicBezTo>
                  <a:pt x="14029" y="20751"/>
                  <a:pt x="13862" y="20837"/>
                  <a:pt x="13809" y="20994"/>
                </a:cubicBezTo>
                <a:cubicBezTo>
                  <a:pt x="13757" y="21151"/>
                  <a:pt x="13839" y="21323"/>
                  <a:pt x="13994" y="21377"/>
                </a:cubicBezTo>
                <a:lnTo>
                  <a:pt x="14172" y="21438"/>
                </a:lnTo>
                <a:lnTo>
                  <a:pt x="14367" y="21501"/>
                </a:lnTo>
                <a:lnTo>
                  <a:pt x="14581" y="21570"/>
                </a:lnTo>
                <a:cubicBezTo>
                  <a:pt x="14922" y="21671"/>
                  <a:pt x="15130" y="21220"/>
                  <a:pt x="14840" y="21025"/>
                </a:cubicBezTo>
                <a:cubicBezTo>
                  <a:pt x="14817" y="21008"/>
                  <a:pt x="14790" y="20996"/>
                  <a:pt x="14763" y="20987"/>
                </a:cubicBezTo>
                <a:lnTo>
                  <a:pt x="14555" y="20920"/>
                </a:lnTo>
                <a:lnTo>
                  <a:pt x="14367" y="20857"/>
                </a:lnTo>
                <a:lnTo>
                  <a:pt x="14189" y="20799"/>
                </a:lnTo>
                <a:close/>
                <a:moveTo>
                  <a:pt x="16507" y="21474"/>
                </a:moveTo>
                <a:cubicBezTo>
                  <a:pt x="16341" y="21432"/>
                  <a:pt x="16173" y="21532"/>
                  <a:pt x="16134" y="21698"/>
                </a:cubicBezTo>
                <a:cubicBezTo>
                  <a:pt x="16096" y="21866"/>
                  <a:pt x="16198" y="22031"/>
                  <a:pt x="16366" y="22067"/>
                </a:cubicBezTo>
                <a:lnTo>
                  <a:pt x="16536" y="22109"/>
                </a:lnTo>
                <a:lnTo>
                  <a:pt x="16735" y="22155"/>
                </a:lnTo>
                <a:lnTo>
                  <a:pt x="16968" y="22207"/>
                </a:lnTo>
                <a:cubicBezTo>
                  <a:pt x="17133" y="22243"/>
                  <a:pt x="17295" y="22138"/>
                  <a:pt x="17330" y="21972"/>
                </a:cubicBezTo>
                <a:cubicBezTo>
                  <a:pt x="17366" y="21807"/>
                  <a:pt x="17261" y="21645"/>
                  <a:pt x="17095" y="21610"/>
                </a:cubicBezTo>
                <a:lnTo>
                  <a:pt x="16871" y="21560"/>
                </a:lnTo>
                <a:lnTo>
                  <a:pt x="16676" y="21516"/>
                </a:lnTo>
                <a:lnTo>
                  <a:pt x="16507" y="21474"/>
                </a:lnTo>
                <a:close/>
                <a:moveTo>
                  <a:pt x="18879" y="21945"/>
                </a:moveTo>
                <a:cubicBezTo>
                  <a:pt x="18711" y="21920"/>
                  <a:pt x="18558" y="22035"/>
                  <a:pt x="18533" y="22201"/>
                </a:cubicBezTo>
                <a:cubicBezTo>
                  <a:pt x="18508" y="22369"/>
                  <a:pt x="18621" y="22524"/>
                  <a:pt x="18787" y="22549"/>
                </a:cubicBezTo>
                <a:cubicBezTo>
                  <a:pt x="18990" y="22580"/>
                  <a:pt x="19193" y="22610"/>
                  <a:pt x="19399" y="22637"/>
                </a:cubicBezTo>
                <a:cubicBezTo>
                  <a:pt x="19566" y="22664"/>
                  <a:pt x="19726" y="22545"/>
                  <a:pt x="19747" y="22375"/>
                </a:cubicBezTo>
                <a:cubicBezTo>
                  <a:pt x="19770" y="22203"/>
                  <a:pt x="19646" y="22050"/>
                  <a:pt x="19476" y="22031"/>
                </a:cubicBezTo>
                <a:lnTo>
                  <a:pt x="19223" y="21995"/>
                </a:lnTo>
                <a:lnTo>
                  <a:pt x="18879" y="21943"/>
                </a:lnTo>
                <a:close/>
                <a:moveTo>
                  <a:pt x="21281" y="22218"/>
                </a:moveTo>
                <a:cubicBezTo>
                  <a:pt x="21113" y="22207"/>
                  <a:pt x="20966" y="22333"/>
                  <a:pt x="20956" y="22503"/>
                </a:cubicBezTo>
                <a:cubicBezTo>
                  <a:pt x="20943" y="22670"/>
                  <a:pt x="21071" y="22815"/>
                  <a:pt x="21239" y="22827"/>
                </a:cubicBezTo>
                <a:lnTo>
                  <a:pt x="21536" y="22848"/>
                </a:lnTo>
                <a:lnTo>
                  <a:pt x="21855" y="22867"/>
                </a:lnTo>
                <a:cubicBezTo>
                  <a:pt x="21922" y="22869"/>
                  <a:pt x="21987" y="22851"/>
                  <a:pt x="22043" y="22813"/>
                </a:cubicBezTo>
                <a:cubicBezTo>
                  <a:pt x="22282" y="22647"/>
                  <a:pt x="22178" y="22272"/>
                  <a:pt x="21886" y="22255"/>
                </a:cubicBezTo>
                <a:lnTo>
                  <a:pt x="21576" y="22239"/>
                </a:lnTo>
                <a:lnTo>
                  <a:pt x="21283" y="22218"/>
                </a:lnTo>
                <a:close/>
                <a:moveTo>
                  <a:pt x="23699" y="22297"/>
                </a:moveTo>
                <a:cubicBezTo>
                  <a:pt x="23410" y="22297"/>
                  <a:pt x="23284" y="22672"/>
                  <a:pt x="23515" y="22846"/>
                </a:cubicBezTo>
                <a:cubicBezTo>
                  <a:pt x="23569" y="22886"/>
                  <a:pt x="23636" y="22907"/>
                  <a:pt x="23703" y="22907"/>
                </a:cubicBezTo>
                <a:cubicBezTo>
                  <a:pt x="23833" y="22907"/>
                  <a:pt x="23965" y="22905"/>
                  <a:pt x="24093" y="22903"/>
                </a:cubicBezTo>
                <a:lnTo>
                  <a:pt x="24322" y="22897"/>
                </a:lnTo>
                <a:cubicBezTo>
                  <a:pt x="24648" y="22886"/>
                  <a:pt x="24734" y="22429"/>
                  <a:pt x="24418" y="22306"/>
                </a:cubicBezTo>
                <a:cubicBezTo>
                  <a:pt x="24380" y="22291"/>
                  <a:pt x="24340" y="22285"/>
                  <a:pt x="24301" y="22287"/>
                </a:cubicBezTo>
                <a:cubicBezTo>
                  <a:pt x="24164" y="22289"/>
                  <a:pt x="24028" y="22291"/>
                  <a:pt x="23890" y="22295"/>
                </a:cubicBezTo>
                <a:lnTo>
                  <a:pt x="23699" y="22297"/>
                </a:lnTo>
                <a:close/>
                <a:moveTo>
                  <a:pt x="26113" y="22178"/>
                </a:moveTo>
                <a:cubicBezTo>
                  <a:pt x="25778" y="22209"/>
                  <a:pt x="25732" y="22687"/>
                  <a:pt x="26063" y="22777"/>
                </a:cubicBezTo>
                <a:cubicBezTo>
                  <a:pt x="26099" y="22786"/>
                  <a:pt x="26134" y="22790"/>
                  <a:pt x="26170" y="22786"/>
                </a:cubicBezTo>
                <a:lnTo>
                  <a:pt x="26384" y="22767"/>
                </a:lnTo>
                <a:lnTo>
                  <a:pt x="26570" y="22746"/>
                </a:lnTo>
                <a:lnTo>
                  <a:pt x="26786" y="22723"/>
                </a:lnTo>
                <a:cubicBezTo>
                  <a:pt x="26954" y="22702"/>
                  <a:pt x="27073" y="22551"/>
                  <a:pt x="27052" y="22383"/>
                </a:cubicBezTo>
                <a:cubicBezTo>
                  <a:pt x="27031" y="22216"/>
                  <a:pt x="26880" y="22096"/>
                  <a:pt x="26713" y="22115"/>
                </a:cubicBezTo>
                <a:lnTo>
                  <a:pt x="26505" y="22140"/>
                </a:lnTo>
                <a:cubicBezTo>
                  <a:pt x="26375" y="22153"/>
                  <a:pt x="26243" y="22165"/>
                  <a:pt x="26113" y="22178"/>
                </a:cubicBezTo>
                <a:close/>
                <a:moveTo>
                  <a:pt x="28505" y="21851"/>
                </a:moveTo>
                <a:cubicBezTo>
                  <a:pt x="28335" y="21878"/>
                  <a:pt x="28224" y="22039"/>
                  <a:pt x="28255" y="22209"/>
                </a:cubicBezTo>
                <a:cubicBezTo>
                  <a:pt x="28287" y="22377"/>
                  <a:pt x="28452" y="22486"/>
                  <a:pt x="28620" y="22450"/>
                </a:cubicBezTo>
                <a:cubicBezTo>
                  <a:pt x="28729" y="22429"/>
                  <a:pt x="28840" y="22408"/>
                  <a:pt x="28949" y="22385"/>
                </a:cubicBezTo>
                <a:cubicBezTo>
                  <a:pt x="28947" y="22413"/>
                  <a:pt x="28947" y="22438"/>
                  <a:pt x="28951" y="22465"/>
                </a:cubicBezTo>
                <a:lnTo>
                  <a:pt x="28985" y="22672"/>
                </a:lnTo>
                <a:cubicBezTo>
                  <a:pt x="29010" y="22807"/>
                  <a:pt x="29035" y="22941"/>
                  <a:pt x="29060" y="23075"/>
                </a:cubicBezTo>
                <a:cubicBezTo>
                  <a:pt x="29093" y="23240"/>
                  <a:pt x="29253" y="23349"/>
                  <a:pt x="29418" y="23316"/>
                </a:cubicBezTo>
                <a:cubicBezTo>
                  <a:pt x="29584" y="23282"/>
                  <a:pt x="29693" y="23123"/>
                  <a:pt x="29659" y="22957"/>
                </a:cubicBezTo>
                <a:cubicBezTo>
                  <a:pt x="29622" y="22760"/>
                  <a:pt x="29586" y="22563"/>
                  <a:pt x="29555" y="22366"/>
                </a:cubicBezTo>
                <a:cubicBezTo>
                  <a:pt x="29544" y="22287"/>
                  <a:pt x="29500" y="22216"/>
                  <a:pt x="29435" y="22167"/>
                </a:cubicBezTo>
                <a:cubicBezTo>
                  <a:pt x="29517" y="21998"/>
                  <a:pt x="29435" y="21759"/>
                  <a:pt x="29196" y="21727"/>
                </a:cubicBezTo>
                <a:cubicBezTo>
                  <a:pt x="29163" y="21723"/>
                  <a:pt x="29129" y="21725"/>
                  <a:pt x="29098" y="21731"/>
                </a:cubicBezTo>
                <a:cubicBezTo>
                  <a:pt x="28901" y="21773"/>
                  <a:pt x="28702" y="21813"/>
                  <a:pt x="28505" y="21851"/>
                </a:cubicBezTo>
                <a:close/>
                <a:moveTo>
                  <a:pt x="30848" y="21287"/>
                </a:moveTo>
                <a:cubicBezTo>
                  <a:pt x="30531" y="21390"/>
                  <a:pt x="30575" y="21840"/>
                  <a:pt x="30898" y="21882"/>
                </a:cubicBezTo>
                <a:cubicBezTo>
                  <a:pt x="30942" y="21889"/>
                  <a:pt x="30984" y="21884"/>
                  <a:pt x="31026" y="21872"/>
                </a:cubicBezTo>
                <a:lnTo>
                  <a:pt x="31260" y="21801"/>
                </a:lnTo>
                <a:lnTo>
                  <a:pt x="31420" y="21750"/>
                </a:lnTo>
                <a:lnTo>
                  <a:pt x="31619" y="21685"/>
                </a:lnTo>
                <a:cubicBezTo>
                  <a:pt x="31929" y="21574"/>
                  <a:pt x="31875" y="21124"/>
                  <a:pt x="31548" y="21090"/>
                </a:cubicBezTo>
                <a:cubicBezTo>
                  <a:pt x="31504" y="21088"/>
                  <a:pt x="31462" y="21092"/>
                  <a:pt x="31422" y="21107"/>
                </a:cubicBezTo>
                <a:lnTo>
                  <a:pt x="31233" y="21168"/>
                </a:lnTo>
                <a:lnTo>
                  <a:pt x="31078" y="21218"/>
                </a:lnTo>
                <a:lnTo>
                  <a:pt x="30850" y="21287"/>
                </a:lnTo>
                <a:close/>
                <a:moveTo>
                  <a:pt x="33096" y="20449"/>
                </a:moveTo>
                <a:cubicBezTo>
                  <a:pt x="32786" y="20600"/>
                  <a:pt x="32912" y="21052"/>
                  <a:pt x="33247" y="21031"/>
                </a:cubicBezTo>
                <a:cubicBezTo>
                  <a:pt x="33283" y="21029"/>
                  <a:pt x="33318" y="21019"/>
                  <a:pt x="33352" y="21004"/>
                </a:cubicBezTo>
                <a:lnTo>
                  <a:pt x="33492" y="20939"/>
                </a:lnTo>
                <a:lnTo>
                  <a:pt x="33631" y="20872"/>
                </a:lnTo>
                <a:lnTo>
                  <a:pt x="33767" y="20807"/>
                </a:lnTo>
                <a:lnTo>
                  <a:pt x="33916" y="20732"/>
                </a:lnTo>
                <a:cubicBezTo>
                  <a:pt x="34203" y="20583"/>
                  <a:pt x="34090" y="20134"/>
                  <a:pt x="33744" y="20158"/>
                </a:cubicBezTo>
                <a:cubicBezTo>
                  <a:pt x="33704" y="20162"/>
                  <a:pt x="33666" y="20172"/>
                  <a:pt x="33631" y="20191"/>
                </a:cubicBezTo>
                <a:lnTo>
                  <a:pt x="33495" y="20260"/>
                </a:lnTo>
                <a:lnTo>
                  <a:pt x="33362" y="20323"/>
                </a:lnTo>
                <a:lnTo>
                  <a:pt x="33233" y="20386"/>
                </a:lnTo>
                <a:lnTo>
                  <a:pt x="33096" y="20449"/>
                </a:lnTo>
                <a:close/>
                <a:moveTo>
                  <a:pt x="35154" y="19263"/>
                </a:moveTo>
                <a:cubicBezTo>
                  <a:pt x="34907" y="19443"/>
                  <a:pt x="35060" y="19841"/>
                  <a:pt x="35364" y="19812"/>
                </a:cubicBezTo>
                <a:cubicBezTo>
                  <a:pt x="35418" y="19808"/>
                  <a:pt x="35473" y="19787"/>
                  <a:pt x="35519" y="19753"/>
                </a:cubicBezTo>
                <a:lnTo>
                  <a:pt x="35601" y="19692"/>
                </a:lnTo>
                <a:lnTo>
                  <a:pt x="35708" y="19611"/>
                </a:lnTo>
                <a:lnTo>
                  <a:pt x="35814" y="19527"/>
                </a:lnTo>
                <a:lnTo>
                  <a:pt x="35919" y="19443"/>
                </a:lnTo>
                <a:lnTo>
                  <a:pt x="36014" y="19365"/>
                </a:lnTo>
                <a:cubicBezTo>
                  <a:pt x="36263" y="19156"/>
                  <a:pt x="36053" y="18749"/>
                  <a:pt x="35733" y="18837"/>
                </a:cubicBezTo>
                <a:cubicBezTo>
                  <a:pt x="35691" y="18850"/>
                  <a:pt x="35653" y="18869"/>
                  <a:pt x="35620" y="18898"/>
                </a:cubicBezTo>
                <a:lnTo>
                  <a:pt x="35534" y="18969"/>
                </a:lnTo>
                <a:lnTo>
                  <a:pt x="35435" y="19049"/>
                </a:lnTo>
                <a:lnTo>
                  <a:pt x="35337" y="19126"/>
                </a:lnTo>
                <a:lnTo>
                  <a:pt x="35236" y="19202"/>
                </a:lnTo>
                <a:lnTo>
                  <a:pt x="35154" y="19263"/>
                </a:lnTo>
                <a:close/>
                <a:moveTo>
                  <a:pt x="36789" y="17613"/>
                </a:moveTo>
                <a:cubicBezTo>
                  <a:pt x="36602" y="17911"/>
                  <a:pt x="36973" y="18236"/>
                  <a:pt x="37244" y="18012"/>
                </a:cubicBezTo>
                <a:cubicBezTo>
                  <a:pt x="37267" y="17993"/>
                  <a:pt x="37286" y="17970"/>
                  <a:pt x="37302" y="17944"/>
                </a:cubicBezTo>
                <a:cubicBezTo>
                  <a:pt x="37420" y="17762"/>
                  <a:pt x="37520" y="17582"/>
                  <a:pt x="37623" y="17391"/>
                </a:cubicBezTo>
                <a:cubicBezTo>
                  <a:pt x="37747" y="17150"/>
                  <a:pt x="37518" y="16880"/>
                  <a:pt x="37261" y="16959"/>
                </a:cubicBezTo>
                <a:cubicBezTo>
                  <a:pt x="37181" y="16985"/>
                  <a:pt x="37118" y="17039"/>
                  <a:pt x="37080" y="17112"/>
                </a:cubicBezTo>
                <a:cubicBezTo>
                  <a:pt x="36990" y="17284"/>
                  <a:pt x="36894" y="17450"/>
                  <a:pt x="36789" y="17613"/>
                </a:cubicBezTo>
                <a:close/>
                <a:moveTo>
                  <a:pt x="37636" y="15471"/>
                </a:moveTo>
                <a:cubicBezTo>
                  <a:pt x="37613" y="15637"/>
                  <a:pt x="37724" y="15788"/>
                  <a:pt x="37887" y="15815"/>
                </a:cubicBezTo>
                <a:cubicBezTo>
                  <a:pt x="38051" y="15842"/>
                  <a:pt x="38206" y="15733"/>
                  <a:pt x="38237" y="15572"/>
                </a:cubicBezTo>
                <a:cubicBezTo>
                  <a:pt x="38273" y="15356"/>
                  <a:pt x="38294" y="15140"/>
                  <a:pt x="38302" y="14922"/>
                </a:cubicBezTo>
                <a:cubicBezTo>
                  <a:pt x="38310" y="14598"/>
                  <a:pt x="37864" y="14484"/>
                  <a:pt x="37719" y="14784"/>
                </a:cubicBezTo>
                <a:cubicBezTo>
                  <a:pt x="37701" y="14822"/>
                  <a:pt x="37692" y="14864"/>
                  <a:pt x="37690" y="14906"/>
                </a:cubicBezTo>
                <a:cubicBezTo>
                  <a:pt x="37684" y="15096"/>
                  <a:pt x="37665" y="15285"/>
                  <a:pt x="37634" y="15471"/>
                </a:cubicBezTo>
                <a:close/>
                <a:moveTo>
                  <a:pt x="37269" y="13344"/>
                </a:moveTo>
                <a:cubicBezTo>
                  <a:pt x="37460" y="13631"/>
                  <a:pt x="37908" y="13434"/>
                  <a:pt x="37816" y="13093"/>
                </a:cubicBezTo>
                <a:cubicBezTo>
                  <a:pt x="37808" y="13063"/>
                  <a:pt x="37795" y="13034"/>
                  <a:pt x="37778" y="13009"/>
                </a:cubicBezTo>
                <a:cubicBezTo>
                  <a:pt x="37659" y="12827"/>
                  <a:pt x="37529" y="12653"/>
                  <a:pt x="37386" y="12489"/>
                </a:cubicBezTo>
                <a:cubicBezTo>
                  <a:pt x="37346" y="12443"/>
                  <a:pt x="37296" y="12412"/>
                  <a:pt x="37240" y="12395"/>
                </a:cubicBezTo>
                <a:cubicBezTo>
                  <a:pt x="36946" y="12315"/>
                  <a:pt x="36728" y="12663"/>
                  <a:pt x="36927" y="12892"/>
                </a:cubicBezTo>
                <a:cubicBezTo>
                  <a:pt x="37051" y="13034"/>
                  <a:pt x="37164" y="13185"/>
                  <a:pt x="37269" y="13344"/>
                </a:cubicBezTo>
                <a:close/>
                <a:moveTo>
                  <a:pt x="35573" y="11907"/>
                </a:moveTo>
                <a:cubicBezTo>
                  <a:pt x="35731" y="11970"/>
                  <a:pt x="35909" y="11892"/>
                  <a:pt x="35970" y="11735"/>
                </a:cubicBezTo>
                <a:cubicBezTo>
                  <a:pt x="36030" y="11578"/>
                  <a:pt x="35955" y="11399"/>
                  <a:pt x="35798" y="11339"/>
                </a:cubicBezTo>
                <a:cubicBezTo>
                  <a:pt x="35590" y="11255"/>
                  <a:pt x="35374" y="11194"/>
                  <a:pt x="35156" y="11150"/>
                </a:cubicBezTo>
                <a:cubicBezTo>
                  <a:pt x="34989" y="11117"/>
                  <a:pt x="34827" y="11226"/>
                  <a:pt x="34796" y="11393"/>
                </a:cubicBezTo>
                <a:cubicBezTo>
                  <a:pt x="34765" y="11561"/>
                  <a:pt x="34876" y="11722"/>
                  <a:pt x="35043" y="11752"/>
                </a:cubicBezTo>
                <a:cubicBezTo>
                  <a:pt x="35223" y="11787"/>
                  <a:pt x="35402" y="11840"/>
                  <a:pt x="35573" y="11909"/>
                </a:cubicBezTo>
                <a:close/>
                <a:moveTo>
                  <a:pt x="33425" y="11934"/>
                </a:moveTo>
                <a:cubicBezTo>
                  <a:pt x="33740" y="11798"/>
                  <a:pt x="33629" y="11324"/>
                  <a:pt x="33281" y="11349"/>
                </a:cubicBezTo>
                <a:cubicBezTo>
                  <a:pt x="33249" y="11351"/>
                  <a:pt x="33218" y="11358"/>
                  <a:pt x="33186" y="11372"/>
                </a:cubicBezTo>
                <a:cubicBezTo>
                  <a:pt x="32983" y="11456"/>
                  <a:pt x="32788" y="11559"/>
                  <a:pt x="32604" y="11676"/>
                </a:cubicBezTo>
                <a:cubicBezTo>
                  <a:pt x="32319" y="11856"/>
                  <a:pt x="32493" y="12301"/>
                  <a:pt x="32830" y="12234"/>
                </a:cubicBezTo>
                <a:cubicBezTo>
                  <a:pt x="32864" y="12225"/>
                  <a:pt x="32897" y="12213"/>
                  <a:pt x="32929" y="12194"/>
                </a:cubicBezTo>
                <a:cubicBezTo>
                  <a:pt x="33086" y="12093"/>
                  <a:pt x="33253" y="12005"/>
                  <a:pt x="33425" y="11932"/>
                </a:cubicBezTo>
                <a:close/>
                <a:moveTo>
                  <a:pt x="31661" y="13359"/>
                </a:moveTo>
                <a:cubicBezTo>
                  <a:pt x="31860" y="13114"/>
                  <a:pt x="31592" y="12753"/>
                  <a:pt x="31286" y="12896"/>
                </a:cubicBezTo>
                <a:cubicBezTo>
                  <a:pt x="31246" y="12917"/>
                  <a:pt x="31210" y="12944"/>
                  <a:pt x="31183" y="12980"/>
                </a:cubicBezTo>
                <a:cubicBezTo>
                  <a:pt x="31051" y="13145"/>
                  <a:pt x="30927" y="13313"/>
                  <a:pt x="30808" y="13487"/>
                </a:cubicBezTo>
                <a:cubicBezTo>
                  <a:pt x="30607" y="13789"/>
                  <a:pt x="30996" y="14130"/>
                  <a:pt x="31271" y="13881"/>
                </a:cubicBezTo>
                <a:cubicBezTo>
                  <a:pt x="31286" y="13866"/>
                  <a:pt x="31298" y="13849"/>
                  <a:pt x="31311" y="13833"/>
                </a:cubicBezTo>
                <a:cubicBezTo>
                  <a:pt x="31424" y="13671"/>
                  <a:pt x="31539" y="13514"/>
                  <a:pt x="31661" y="13359"/>
                </a:cubicBezTo>
                <a:close/>
                <a:moveTo>
                  <a:pt x="30437" y="15381"/>
                </a:moveTo>
                <a:cubicBezTo>
                  <a:pt x="30504" y="15230"/>
                  <a:pt x="30437" y="15050"/>
                  <a:pt x="30284" y="14981"/>
                </a:cubicBezTo>
                <a:cubicBezTo>
                  <a:pt x="30133" y="14912"/>
                  <a:pt x="29955" y="14975"/>
                  <a:pt x="29881" y="15126"/>
                </a:cubicBezTo>
                <a:lnTo>
                  <a:pt x="29793" y="15321"/>
                </a:lnTo>
                <a:lnTo>
                  <a:pt x="29733" y="15457"/>
                </a:lnTo>
                <a:lnTo>
                  <a:pt x="29676" y="15591"/>
                </a:lnTo>
                <a:lnTo>
                  <a:pt x="29630" y="15700"/>
                </a:lnTo>
                <a:cubicBezTo>
                  <a:pt x="29506" y="16014"/>
                  <a:pt x="29909" y="16272"/>
                  <a:pt x="30143" y="16016"/>
                </a:cubicBezTo>
                <a:cubicBezTo>
                  <a:pt x="30166" y="15989"/>
                  <a:pt x="30183" y="15960"/>
                  <a:pt x="30196" y="15928"/>
                </a:cubicBezTo>
                <a:lnTo>
                  <a:pt x="30238" y="15828"/>
                </a:lnTo>
                <a:lnTo>
                  <a:pt x="30292" y="15698"/>
                </a:lnTo>
                <a:lnTo>
                  <a:pt x="30349" y="15568"/>
                </a:lnTo>
                <a:lnTo>
                  <a:pt x="30435" y="15381"/>
                </a:lnTo>
                <a:close/>
                <a:moveTo>
                  <a:pt x="29659" y="17628"/>
                </a:moveTo>
                <a:cubicBezTo>
                  <a:pt x="29733" y="17293"/>
                  <a:pt x="29284" y="17104"/>
                  <a:pt x="29098" y="17406"/>
                </a:cubicBezTo>
                <a:cubicBezTo>
                  <a:pt x="29083" y="17433"/>
                  <a:pt x="29070" y="17462"/>
                  <a:pt x="29064" y="17492"/>
                </a:cubicBezTo>
                <a:lnTo>
                  <a:pt x="29033" y="17634"/>
                </a:lnTo>
                <a:lnTo>
                  <a:pt x="29003" y="17770"/>
                </a:lnTo>
                <a:lnTo>
                  <a:pt x="28978" y="17907"/>
                </a:lnTo>
                <a:lnTo>
                  <a:pt x="28940" y="18108"/>
                </a:lnTo>
                <a:cubicBezTo>
                  <a:pt x="28888" y="18443"/>
                  <a:pt x="29334" y="18602"/>
                  <a:pt x="29506" y="18313"/>
                </a:cubicBezTo>
                <a:cubicBezTo>
                  <a:pt x="29525" y="18280"/>
                  <a:pt x="29538" y="18244"/>
                  <a:pt x="29544" y="18209"/>
                </a:cubicBezTo>
                <a:lnTo>
                  <a:pt x="29578" y="18020"/>
                </a:lnTo>
                <a:lnTo>
                  <a:pt x="29605" y="17892"/>
                </a:lnTo>
                <a:lnTo>
                  <a:pt x="29630" y="17762"/>
                </a:lnTo>
                <a:lnTo>
                  <a:pt x="29661" y="17626"/>
                </a:lnTo>
                <a:close/>
                <a:moveTo>
                  <a:pt x="29379" y="19984"/>
                </a:moveTo>
                <a:cubicBezTo>
                  <a:pt x="29379" y="19669"/>
                  <a:pt x="28964" y="19556"/>
                  <a:pt x="28806" y="19833"/>
                </a:cubicBezTo>
                <a:cubicBezTo>
                  <a:pt x="28781" y="19877"/>
                  <a:pt x="28767" y="19927"/>
                  <a:pt x="28767" y="19979"/>
                </a:cubicBezTo>
                <a:lnTo>
                  <a:pt x="28767" y="20088"/>
                </a:lnTo>
                <a:lnTo>
                  <a:pt x="28767" y="20225"/>
                </a:lnTo>
                <a:lnTo>
                  <a:pt x="28767" y="20361"/>
                </a:lnTo>
                <a:lnTo>
                  <a:pt x="28769" y="20497"/>
                </a:lnTo>
                <a:lnTo>
                  <a:pt x="28771" y="20602"/>
                </a:lnTo>
                <a:cubicBezTo>
                  <a:pt x="28773" y="20774"/>
                  <a:pt x="28915" y="20910"/>
                  <a:pt x="29087" y="20906"/>
                </a:cubicBezTo>
                <a:cubicBezTo>
                  <a:pt x="29259" y="20899"/>
                  <a:pt x="29391" y="20753"/>
                  <a:pt x="29383" y="20581"/>
                </a:cubicBezTo>
                <a:lnTo>
                  <a:pt x="29376" y="20352"/>
                </a:lnTo>
                <a:lnTo>
                  <a:pt x="29376" y="20222"/>
                </a:lnTo>
                <a:lnTo>
                  <a:pt x="29379" y="19984"/>
                </a:lnTo>
                <a:close/>
                <a:moveTo>
                  <a:pt x="30093" y="24707"/>
                </a:moveTo>
                <a:cubicBezTo>
                  <a:pt x="30007" y="24408"/>
                  <a:pt x="29565" y="24416"/>
                  <a:pt x="29500" y="24743"/>
                </a:cubicBezTo>
                <a:cubicBezTo>
                  <a:pt x="29492" y="24791"/>
                  <a:pt x="29494" y="24837"/>
                  <a:pt x="29508" y="24883"/>
                </a:cubicBezTo>
                <a:cubicBezTo>
                  <a:pt x="29567" y="25080"/>
                  <a:pt x="29628" y="25275"/>
                  <a:pt x="29691" y="25472"/>
                </a:cubicBezTo>
                <a:cubicBezTo>
                  <a:pt x="29793" y="25787"/>
                  <a:pt x="30263" y="25741"/>
                  <a:pt x="30288" y="25391"/>
                </a:cubicBezTo>
                <a:cubicBezTo>
                  <a:pt x="30288" y="25355"/>
                  <a:pt x="30284" y="25319"/>
                  <a:pt x="30273" y="25286"/>
                </a:cubicBezTo>
                <a:cubicBezTo>
                  <a:pt x="30211" y="25093"/>
                  <a:pt x="30152" y="24902"/>
                  <a:pt x="30093" y="24709"/>
                </a:cubicBezTo>
                <a:close/>
                <a:moveTo>
                  <a:pt x="30885" y="26990"/>
                </a:moveTo>
                <a:cubicBezTo>
                  <a:pt x="30760" y="26673"/>
                  <a:pt x="30284" y="26772"/>
                  <a:pt x="30296" y="27115"/>
                </a:cubicBezTo>
                <a:cubicBezTo>
                  <a:pt x="30299" y="27151"/>
                  <a:pt x="30305" y="27184"/>
                  <a:pt x="30317" y="27216"/>
                </a:cubicBezTo>
                <a:cubicBezTo>
                  <a:pt x="30393" y="27407"/>
                  <a:pt x="30470" y="27597"/>
                  <a:pt x="30548" y="27786"/>
                </a:cubicBezTo>
                <a:cubicBezTo>
                  <a:pt x="30611" y="27943"/>
                  <a:pt x="30791" y="28021"/>
                  <a:pt x="30948" y="27956"/>
                </a:cubicBezTo>
                <a:cubicBezTo>
                  <a:pt x="31105" y="27891"/>
                  <a:pt x="31179" y="27711"/>
                  <a:pt x="31112" y="27553"/>
                </a:cubicBezTo>
                <a:cubicBezTo>
                  <a:pt x="31036" y="27365"/>
                  <a:pt x="30959" y="27178"/>
                  <a:pt x="30885" y="26990"/>
                </a:cubicBezTo>
                <a:close/>
                <a:moveTo>
                  <a:pt x="31841" y="29222"/>
                </a:moveTo>
                <a:cubicBezTo>
                  <a:pt x="31814" y="29161"/>
                  <a:pt x="31768" y="29110"/>
                  <a:pt x="31709" y="29079"/>
                </a:cubicBezTo>
                <a:cubicBezTo>
                  <a:pt x="31449" y="28941"/>
                  <a:pt x="31164" y="29211"/>
                  <a:pt x="31286" y="29477"/>
                </a:cubicBezTo>
                <a:cubicBezTo>
                  <a:pt x="31372" y="29662"/>
                  <a:pt x="31457" y="29848"/>
                  <a:pt x="31543" y="30033"/>
                </a:cubicBezTo>
                <a:cubicBezTo>
                  <a:pt x="31696" y="30347"/>
                  <a:pt x="32170" y="30207"/>
                  <a:pt x="32124" y="29859"/>
                </a:cubicBezTo>
                <a:cubicBezTo>
                  <a:pt x="32118" y="29829"/>
                  <a:pt x="32109" y="29800"/>
                  <a:pt x="32097" y="29773"/>
                </a:cubicBezTo>
                <a:cubicBezTo>
                  <a:pt x="32011" y="29590"/>
                  <a:pt x="31925" y="29406"/>
                  <a:pt x="31841" y="29224"/>
                </a:cubicBezTo>
                <a:close/>
                <a:moveTo>
                  <a:pt x="32889" y="31420"/>
                </a:moveTo>
                <a:cubicBezTo>
                  <a:pt x="32818" y="31265"/>
                  <a:pt x="32631" y="31198"/>
                  <a:pt x="32476" y="31273"/>
                </a:cubicBezTo>
                <a:cubicBezTo>
                  <a:pt x="32323" y="31349"/>
                  <a:pt x="32262" y="31537"/>
                  <a:pt x="32342" y="31688"/>
                </a:cubicBezTo>
                <a:lnTo>
                  <a:pt x="32612" y="32237"/>
                </a:lnTo>
                <a:cubicBezTo>
                  <a:pt x="32642" y="32298"/>
                  <a:pt x="32690" y="32346"/>
                  <a:pt x="32751" y="32376"/>
                </a:cubicBezTo>
                <a:cubicBezTo>
                  <a:pt x="33012" y="32503"/>
                  <a:pt x="33287" y="32229"/>
                  <a:pt x="33159" y="31967"/>
                </a:cubicBezTo>
                <a:close/>
                <a:moveTo>
                  <a:pt x="33974" y="33608"/>
                </a:moveTo>
                <a:cubicBezTo>
                  <a:pt x="33899" y="33457"/>
                  <a:pt x="33715" y="33394"/>
                  <a:pt x="33564" y="33470"/>
                </a:cubicBezTo>
                <a:cubicBezTo>
                  <a:pt x="33413" y="33545"/>
                  <a:pt x="33350" y="33727"/>
                  <a:pt x="33425" y="33878"/>
                </a:cubicBezTo>
                <a:lnTo>
                  <a:pt x="33696" y="34427"/>
                </a:lnTo>
                <a:cubicBezTo>
                  <a:pt x="33834" y="34710"/>
                  <a:pt x="34274" y="34622"/>
                  <a:pt x="34274" y="34283"/>
                </a:cubicBezTo>
                <a:cubicBezTo>
                  <a:pt x="34274" y="34239"/>
                  <a:pt x="34264" y="34197"/>
                  <a:pt x="34245" y="34157"/>
                </a:cubicBezTo>
                <a:close/>
                <a:moveTo>
                  <a:pt x="35041" y="35815"/>
                </a:moveTo>
                <a:cubicBezTo>
                  <a:pt x="34890" y="35500"/>
                  <a:pt x="34417" y="35637"/>
                  <a:pt x="34463" y="35989"/>
                </a:cubicBezTo>
                <a:cubicBezTo>
                  <a:pt x="34467" y="36018"/>
                  <a:pt x="34475" y="36045"/>
                  <a:pt x="34488" y="36072"/>
                </a:cubicBezTo>
                <a:cubicBezTo>
                  <a:pt x="34574" y="36255"/>
                  <a:pt x="34660" y="36439"/>
                  <a:pt x="34744" y="36624"/>
                </a:cubicBezTo>
                <a:cubicBezTo>
                  <a:pt x="34815" y="36777"/>
                  <a:pt x="34995" y="36846"/>
                  <a:pt x="35148" y="36775"/>
                </a:cubicBezTo>
                <a:cubicBezTo>
                  <a:pt x="35301" y="36705"/>
                  <a:pt x="35370" y="36525"/>
                  <a:pt x="35301" y="36370"/>
                </a:cubicBezTo>
                <a:cubicBezTo>
                  <a:pt x="35215" y="36186"/>
                  <a:pt x="35129" y="35999"/>
                  <a:pt x="35043" y="35815"/>
                </a:cubicBezTo>
                <a:close/>
                <a:moveTo>
                  <a:pt x="36037" y="38061"/>
                </a:moveTo>
                <a:cubicBezTo>
                  <a:pt x="35974" y="37906"/>
                  <a:pt x="35794" y="37831"/>
                  <a:pt x="35638" y="37896"/>
                </a:cubicBezTo>
                <a:cubicBezTo>
                  <a:pt x="35481" y="37959"/>
                  <a:pt x="35408" y="38139"/>
                  <a:pt x="35471" y="38294"/>
                </a:cubicBezTo>
                <a:cubicBezTo>
                  <a:pt x="35548" y="38480"/>
                  <a:pt x="35624" y="38667"/>
                  <a:pt x="35697" y="38856"/>
                </a:cubicBezTo>
                <a:cubicBezTo>
                  <a:pt x="35821" y="39164"/>
                  <a:pt x="36276" y="39086"/>
                  <a:pt x="36286" y="38749"/>
                </a:cubicBezTo>
                <a:cubicBezTo>
                  <a:pt x="36288" y="38709"/>
                  <a:pt x="36280" y="38671"/>
                  <a:pt x="36267" y="38633"/>
                </a:cubicBezTo>
                <a:cubicBezTo>
                  <a:pt x="36192" y="38443"/>
                  <a:pt x="36114" y="38252"/>
                  <a:pt x="36037" y="38061"/>
                </a:cubicBezTo>
                <a:close/>
                <a:moveTo>
                  <a:pt x="36887" y="40379"/>
                </a:moveTo>
                <a:cubicBezTo>
                  <a:pt x="36785" y="40063"/>
                  <a:pt x="36324" y="40109"/>
                  <a:pt x="36292" y="40446"/>
                </a:cubicBezTo>
                <a:cubicBezTo>
                  <a:pt x="36288" y="40486"/>
                  <a:pt x="36292" y="40526"/>
                  <a:pt x="36305" y="40562"/>
                </a:cubicBezTo>
                <a:cubicBezTo>
                  <a:pt x="36366" y="40754"/>
                  <a:pt x="36424" y="40947"/>
                  <a:pt x="36481" y="41138"/>
                </a:cubicBezTo>
                <a:cubicBezTo>
                  <a:pt x="36523" y="41305"/>
                  <a:pt x="36695" y="41404"/>
                  <a:pt x="36860" y="41356"/>
                </a:cubicBezTo>
                <a:cubicBezTo>
                  <a:pt x="37026" y="41308"/>
                  <a:pt x="37118" y="41134"/>
                  <a:pt x="37068" y="40970"/>
                </a:cubicBezTo>
                <a:cubicBezTo>
                  <a:pt x="37009" y="40771"/>
                  <a:pt x="36950" y="40576"/>
                  <a:pt x="36887" y="40379"/>
                </a:cubicBezTo>
                <a:close/>
                <a:moveTo>
                  <a:pt x="37502" y="42783"/>
                </a:moveTo>
                <a:cubicBezTo>
                  <a:pt x="37470" y="42615"/>
                  <a:pt x="37311" y="42506"/>
                  <a:pt x="37145" y="42536"/>
                </a:cubicBezTo>
                <a:cubicBezTo>
                  <a:pt x="36980" y="42565"/>
                  <a:pt x="36869" y="42724"/>
                  <a:pt x="36898" y="42892"/>
                </a:cubicBezTo>
                <a:cubicBezTo>
                  <a:pt x="36934" y="43089"/>
                  <a:pt x="36967" y="43284"/>
                  <a:pt x="36996" y="43483"/>
                </a:cubicBezTo>
                <a:cubicBezTo>
                  <a:pt x="37047" y="43806"/>
                  <a:pt x="37495" y="43839"/>
                  <a:pt x="37592" y="43527"/>
                </a:cubicBezTo>
                <a:cubicBezTo>
                  <a:pt x="37604" y="43483"/>
                  <a:pt x="37608" y="43439"/>
                  <a:pt x="37602" y="43395"/>
                </a:cubicBezTo>
                <a:cubicBezTo>
                  <a:pt x="37571" y="43190"/>
                  <a:pt x="37537" y="42986"/>
                  <a:pt x="37499" y="42783"/>
                </a:cubicBezTo>
                <a:close/>
                <a:moveTo>
                  <a:pt x="37753" y="45262"/>
                </a:moveTo>
                <a:cubicBezTo>
                  <a:pt x="37751" y="45095"/>
                  <a:pt x="37615" y="44958"/>
                  <a:pt x="37445" y="44960"/>
                </a:cubicBezTo>
                <a:cubicBezTo>
                  <a:pt x="37277" y="44960"/>
                  <a:pt x="37141" y="45099"/>
                  <a:pt x="37143" y="45268"/>
                </a:cubicBezTo>
                <a:lnTo>
                  <a:pt x="37143" y="45424"/>
                </a:lnTo>
                <a:lnTo>
                  <a:pt x="37143" y="45551"/>
                </a:lnTo>
                <a:lnTo>
                  <a:pt x="37139" y="45677"/>
                </a:lnTo>
                <a:lnTo>
                  <a:pt x="37135" y="45862"/>
                </a:lnTo>
                <a:cubicBezTo>
                  <a:pt x="37128" y="46027"/>
                  <a:pt x="37258" y="46168"/>
                  <a:pt x="37426" y="46176"/>
                </a:cubicBezTo>
                <a:cubicBezTo>
                  <a:pt x="37592" y="46182"/>
                  <a:pt x="37732" y="46056"/>
                  <a:pt x="37745" y="45891"/>
                </a:cubicBezTo>
                <a:lnTo>
                  <a:pt x="37751" y="45692"/>
                </a:lnTo>
                <a:lnTo>
                  <a:pt x="37753" y="45558"/>
                </a:lnTo>
                <a:lnTo>
                  <a:pt x="37753" y="4542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7"/>
          <p:cNvSpPr/>
          <p:nvPr/>
        </p:nvSpPr>
        <p:spPr>
          <a:xfrm rot="3807589" flipH="1">
            <a:off x="3120346" y="4388758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7"/>
          <p:cNvSpPr/>
          <p:nvPr/>
        </p:nvSpPr>
        <p:spPr>
          <a:xfrm rot="-7200372" flipH="1">
            <a:off x="1411777" y="3565454"/>
            <a:ext cx="73086" cy="72374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7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37"/>
          <p:cNvGrpSpPr/>
          <p:nvPr/>
        </p:nvGrpSpPr>
        <p:grpSpPr>
          <a:xfrm flipH="1">
            <a:off x="356447" y="313213"/>
            <a:ext cx="356788" cy="342092"/>
            <a:chOff x="6228625" y="4632196"/>
            <a:chExt cx="356788" cy="342092"/>
          </a:xfrm>
        </p:grpSpPr>
        <p:sp>
          <p:nvSpPr>
            <p:cNvPr id="744" name="Google Shape;744;p37"/>
            <p:cNvSpPr/>
            <p:nvPr/>
          </p:nvSpPr>
          <p:spPr>
            <a:xfrm>
              <a:off x="6370272" y="4784594"/>
              <a:ext cx="215141" cy="189693"/>
            </a:xfrm>
            <a:custGeom>
              <a:avLst/>
              <a:gdLst/>
              <a:ahLst/>
              <a:cxnLst/>
              <a:rect l="l" t="t" r="r" b="b"/>
              <a:pathLst>
                <a:path w="12136" h="10699" extrusionOk="0">
                  <a:moveTo>
                    <a:pt x="6069" y="1"/>
                  </a:moveTo>
                  <a:cubicBezTo>
                    <a:pt x="3975" y="1"/>
                    <a:pt x="1990" y="1241"/>
                    <a:pt x="1135" y="3296"/>
                  </a:cubicBezTo>
                  <a:cubicBezTo>
                    <a:pt x="1" y="6041"/>
                    <a:pt x="1294" y="9165"/>
                    <a:pt x="4019" y="10299"/>
                  </a:cubicBezTo>
                  <a:cubicBezTo>
                    <a:pt x="4682" y="10570"/>
                    <a:pt x="5371" y="10698"/>
                    <a:pt x="6048" y="10698"/>
                  </a:cubicBezTo>
                  <a:cubicBezTo>
                    <a:pt x="8154" y="10698"/>
                    <a:pt x="10159" y="9456"/>
                    <a:pt x="11001" y="7394"/>
                  </a:cubicBezTo>
                  <a:cubicBezTo>
                    <a:pt x="12135" y="4669"/>
                    <a:pt x="10842" y="1546"/>
                    <a:pt x="8117" y="412"/>
                  </a:cubicBezTo>
                  <a:cubicBezTo>
                    <a:pt x="7447" y="133"/>
                    <a:pt x="6752" y="1"/>
                    <a:pt x="60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6228625" y="4632196"/>
              <a:ext cx="99485" cy="87705"/>
            </a:xfrm>
            <a:custGeom>
              <a:avLst/>
              <a:gdLst/>
              <a:ahLst/>
              <a:cxnLst/>
              <a:rect l="l" t="t" r="r" b="b"/>
              <a:pathLst>
                <a:path w="12136" h="10699" extrusionOk="0">
                  <a:moveTo>
                    <a:pt x="6069" y="1"/>
                  </a:moveTo>
                  <a:cubicBezTo>
                    <a:pt x="3975" y="1"/>
                    <a:pt x="1990" y="1241"/>
                    <a:pt x="1135" y="3296"/>
                  </a:cubicBezTo>
                  <a:cubicBezTo>
                    <a:pt x="1" y="6041"/>
                    <a:pt x="1294" y="9165"/>
                    <a:pt x="4019" y="10299"/>
                  </a:cubicBezTo>
                  <a:cubicBezTo>
                    <a:pt x="4682" y="10570"/>
                    <a:pt x="5371" y="10698"/>
                    <a:pt x="6048" y="10698"/>
                  </a:cubicBezTo>
                  <a:cubicBezTo>
                    <a:pt x="8154" y="10698"/>
                    <a:pt x="10159" y="9456"/>
                    <a:pt x="11001" y="7394"/>
                  </a:cubicBezTo>
                  <a:cubicBezTo>
                    <a:pt x="12135" y="4669"/>
                    <a:pt x="10842" y="1546"/>
                    <a:pt x="8117" y="412"/>
                  </a:cubicBezTo>
                  <a:cubicBezTo>
                    <a:pt x="7447" y="133"/>
                    <a:pt x="6752" y="1"/>
                    <a:pt x="6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59" r:id="rId4"/>
    <p:sldLayoutId id="2147483680" r:id="rId5"/>
    <p:sldLayoutId id="2147483683" r:id="rId6"/>
    <p:sldLayoutId id="214748369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6"/>
          <p:cNvSpPr txBox="1">
            <a:spLocks noGrp="1"/>
          </p:cNvSpPr>
          <p:nvPr>
            <p:ph type="ctrTitle"/>
          </p:nvPr>
        </p:nvSpPr>
        <p:spPr>
          <a:xfrm>
            <a:off x="1670990" y="929108"/>
            <a:ext cx="5734200" cy="25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Real-life </a:t>
            </a:r>
            <a:r>
              <a:rPr lang="fr-CA" sz="8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hero</a:t>
            </a:r>
            <a:r>
              <a:rPr lang="fr-CA" sz="8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fr-CA" sz="8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project</a:t>
            </a:r>
            <a:r>
              <a:rPr lang="fr-CA" sz="8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!</a:t>
            </a:r>
            <a:endParaRPr sz="8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pSp>
        <p:nvGrpSpPr>
          <p:cNvPr id="919" name="Google Shape;919;p56"/>
          <p:cNvGrpSpPr/>
          <p:nvPr/>
        </p:nvGrpSpPr>
        <p:grpSpPr>
          <a:xfrm rot="972836">
            <a:off x="619698" y="3753593"/>
            <a:ext cx="1123434" cy="1393873"/>
            <a:chOff x="2197575" y="2352900"/>
            <a:chExt cx="828125" cy="1027475"/>
          </a:xfrm>
        </p:grpSpPr>
        <p:sp>
          <p:nvSpPr>
            <p:cNvPr id="920" name="Google Shape;920;p56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6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6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6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6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6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6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6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6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6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56"/>
          <p:cNvGrpSpPr/>
          <p:nvPr/>
        </p:nvGrpSpPr>
        <p:grpSpPr>
          <a:xfrm rot="738716">
            <a:off x="7995822" y="124652"/>
            <a:ext cx="875394" cy="1608910"/>
            <a:chOff x="4773575" y="1104625"/>
            <a:chExt cx="785600" cy="1443875"/>
          </a:xfrm>
        </p:grpSpPr>
        <p:sp>
          <p:nvSpPr>
            <p:cNvPr id="932" name="Google Shape;932;p56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6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6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6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1EE5D-98B1-CD8E-8ED1-4FDAE74C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88" y="114925"/>
            <a:ext cx="7800600" cy="572700"/>
          </a:xfrm>
        </p:spPr>
        <p:txBody>
          <a:bodyPr>
            <a:noAutofit/>
          </a:bodyPr>
          <a:lstStyle/>
          <a:p>
            <a:r>
              <a:rPr lang="es-ES_tradnl" sz="5400" dirty="0" err="1">
                <a:solidFill>
                  <a:schemeClr val="accent1"/>
                </a:solidFill>
                <a:latin typeface="Adobe Devanagari" panose="02040503050201020203" pitchFamily="18" charset="0"/>
                <a:ea typeface="Gaegu" pitchFamily="2" charset="0"/>
                <a:cs typeface="Adobe Devanagari" panose="02040503050201020203" pitchFamily="18" charset="0"/>
              </a:rPr>
              <a:t>What</a:t>
            </a:r>
            <a:r>
              <a:rPr lang="es-ES_tradnl" sz="5400" dirty="0">
                <a:solidFill>
                  <a:schemeClr val="accent1"/>
                </a:solidFill>
                <a:latin typeface="Adobe Devanagari" panose="02040503050201020203" pitchFamily="18" charset="0"/>
                <a:ea typeface="Gaegu" pitchFamily="2" charset="0"/>
                <a:cs typeface="Adobe Devanagari" panose="02040503050201020203" pitchFamily="18" charset="0"/>
              </a:rPr>
              <a:t> </a:t>
            </a:r>
            <a:r>
              <a:rPr lang="es-ES_tradnl" sz="5400" dirty="0" err="1">
                <a:solidFill>
                  <a:schemeClr val="accent1"/>
                </a:solidFill>
                <a:latin typeface="Adobe Devanagari" panose="02040503050201020203" pitchFamily="18" charset="0"/>
                <a:ea typeface="Gaegu" pitchFamily="2" charset="0"/>
                <a:cs typeface="Adobe Devanagari" panose="02040503050201020203" pitchFamily="18" charset="0"/>
              </a:rPr>
              <a:t>is</a:t>
            </a:r>
            <a:r>
              <a:rPr lang="es-ES_tradnl" sz="5400" dirty="0">
                <a:solidFill>
                  <a:schemeClr val="accent1"/>
                </a:solidFill>
                <a:latin typeface="Adobe Devanagari" panose="02040503050201020203" pitchFamily="18" charset="0"/>
                <a:ea typeface="Gaegu" pitchFamily="2" charset="0"/>
                <a:cs typeface="Adobe Devanagari" panose="02040503050201020203" pitchFamily="18" charset="0"/>
              </a:rPr>
              <a:t> </a:t>
            </a:r>
            <a:r>
              <a:rPr lang="es-ES_tradnl" sz="5400" dirty="0" err="1">
                <a:solidFill>
                  <a:schemeClr val="accent1"/>
                </a:solidFill>
                <a:latin typeface="Adobe Devanagari" panose="02040503050201020203" pitchFamily="18" charset="0"/>
                <a:ea typeface="Gaegu" pitchFamily="2" charset="0"/>
                <a:cs typeface="Adobe Devanagari" panose="02040503050201020203" pitchFamily="18" charset="0"/>
              </a:rPr>
              <a:t>it</a:t>
            </a:r>
            <a:r>
              <a:rPr lang="es-ES_tradnl" sz="5400" dirty="0">
                <a:solidFill>
                  <a:schemeClr val="accent1"/>
                </a:solidFill>
                <a:latin typeface="Adobe Devanagari" panose="02040503050201020203" pitchFamily="18" charset="0"/>
                <a:ea typeface="Gaegu" pitchFamily="2" charset="0"/>
                <a:cs typeface="Adobe Devanagari" panose="02040503050201020203" pitchFamily="18" charset="0"/>
              </a:rPr>
              <a:t>?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B8A176C-8B16-1B24-ADAD-5F2B172C26C6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 flipH="1">
            <a:off x="1287873" y="2815947"/>
            <a:ext cx="6568254" cy="577800"/>
          </a:xfrm>
        </p:spPr>
        <p:txBody>
          <a:bodyPr>
            <a:noAutofit/>
          </a:bodyPr>
          <a:lstStyle/>
          <a:p>
            <a:pPr algn="l"/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Individually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.</a:t>
            </a:r>
            <a:br>
              <a:rPr lang="es-ES_tradnl" sz="2400" b="0" dirty="0">
                <a:solidFill>
                  <a:schemeClr val="bg2"/>
                </a:solidFill>
                <a:latin typeface="+mn-lt"/>
              </a:rPr>
            </a:br>
            <a:br>
              <a:rPr lang="es-ES_tradnl" sz="2400" b="0" dirty="0">
                <a:solidFill>
                  <a:schemeClr val="bg2"/>
                </a:solidFill>
                <a:latin typeface="+mn-lt"/>
              </a:rPr>
            </a:b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You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will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choose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a real-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life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hero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that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you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admire.</a:t>
            </a:r>
            <a:br>
              <a:rPr lang="es-ES_tradnl" sz="2400" b="0" dirty="0">
                <a:solidFill>
                  <a:schemeClr val="bg2"/>
                </a:solidFill>
                <a:latin typeface="+mn-lt"/>
              </a:rPr>
            </a:br>
            <a:br>
              <a:rPr lang="es-ES_tradnl" sz="2400" b="0" dirty="0">
                <a:solidFill>
                  <a:schemeClr val="bg2"/>
                </a:solidFill>
                <a:latin typeface="+mn-lt"/>
              </a:rPr>
            </a:b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It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could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be a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famous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person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, a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historical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figure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or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even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someone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that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you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personally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b="0" dirty="0" err="1">
                <a:solidFill>
                  <a:schemeClr val="bg2"/>
                </a:solidFill>
                <a:latin typeface="+mn-lt"/>
              </a:rPr>
              <a:t>know</a:t>
            </a:r>
            <a:r>
              <a:rPr lang="es-ES_tradnl" sz="2400" b="0" dirty="0">
                <a:solidFill>
                  <a:schemeClr val="bg2"/>
                </a:solidFill>
                <a:latin typeface="+mn-lt"/>
              </a:rPr>
              <a:t>.</a:t>
            </a:r>
            <a:br>
              <a:rPr lang="es-ES_tradnl" sz="2000" b="0" dirty="0">
                <a:solidFill>
                  <a:schemeClr val="bg2"/>
                </a:solidFill>
                <a:latin typeface="+mn-lt"/>
              </a:rPr>
            </a:br>
            <a:br>
              <a:rPr lang="es-ES_tradnl" sz="2000" b="0" dirty="0">
                <a:solidFill>
                  <a:schemeClr val="bg2"/>
                </a:solidFill>
                <a:latin typeface="+mn-lt"/>
              </a:rPr>
            </a:br>
            <a:endParaRPr lang="es-ES_tradnl" sz="2000" b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203D44ED-1F0D-B234-DD8F-40EE210D7E66}"/>
              </a:ext>
            </a:extLst>
          </p:cNvPr>
          <p:cNvSpPr>
            <a:spLocks noGrp="1"/>
          </p:cNvSpPr>
          <p:nvPr>
            <p:ph type="title" idx="9"/>
          </p:nvPr>
        </p:nvSpPr>
        <p:spPr>
          <a:xfrm>
            <a:off x="930388" y="3104847"/>
            <a:ext cx="7585879" cy="1637378"/>
          </a:xfrm>
        </p:spPr>
        <p:txBody>
          <a:bodyPr>
            <a:normAutofit/>
          </a:bodyPr>
          <a:lstStyle/>
          <a:p>
            <a:pPr algn="l"/>
            <a:r>
              <a:rPr lang="es-ES_tradnl" sz="2000" b="0" dirty="0">
                <a:latin typeface="+mn-lt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5867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3180A8-68D5-C1AB-3B7C-1B1A848F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5" y="390900"/>
            <a:ext cx="7305208" cy="1153800"/>
          </a:xfrm>
        </p:spPr>
        <p:txBody>
          <a:bodyPr>
            <a:noAutofit/>
          </a:bodyPr>
          <a:lstStyle/>
          <a:p>
            <a:r>
              <a:rPr lang="es-ES_tradnl" sz="5400" dirty="0" err="1">
                <a:solidFill>
                  <a:schemeClr val="accent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How</a:t>
            </a:r>
            <a:r>
              <a:rPr lang="es-ES_tradnl" sz="5400" dirty="0">
                <a:solidFill>
                  <a:schemeClr val="accent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_tradnl" sz="5400" dirty="0" err="1">
                <a:solidFill>
                  <a:schemeClr val="accent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is</a:t>
            </a:r>
            <a:r>
              <a:rPr lang="es-ES_tradnl" sz="5400" dirty="0">
                <a:solidFill>
                  <a:schemeClr val="accent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_tradnl" sz="5400" dirty="0" err="1">
                <a:solidFill>
                  <a:schemeClr val="accent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it</a:t>
            </a:r>
            <a:r>
              <a:rPr lang="es-ES_tradnl" sz="5400" dirty="0">
                <a:solidFill>
                  <a:schemeClr val="accent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_tradnl" sz="5400" dirty="0" err="1">
                <a:solidFill>
                  <a:schemeClr val="accent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going</a:t>
            </a:r>
            <a:r>
              <a:rPr lang="es-ES_tradnl" sz="5400" dirty="0">
                <a:solidFill>
                  <a:schemeClr val="accent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_tradnl" sz="5400" dirty="0" err="1">
                <a:solidFill>
                  <a:schemeClr val="accent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</a:t>
            </a:r>
            <a:r>
              <a:rPr lang="es-ES_tradnl" sz="5400" dirty="0">
                <a:solidFill>
                  <a:schemeClr val="accent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_tradnl" sz="5400" dirty="0" err="1">
                <a:solidFill>
                  <a:schemeClr val="accent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work</a:t>
            </a:r>
            <a:r>
              <a:rPr lang="es-ES_tradnl" sz="5400" dirty="0">
                <a:solidFill>
                  <a:schemeClr val="accent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F9937D-8786-DC2B-97D1-668E5EDC5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276010" y="2010526"/>
            <a:ext cx="6388767" cy="2164432"/>
          </a:xfrm>
        </p:spPr>
        <p:txBody>
          <a:bodyPr>
            <a:noAutofit/>
          </a:bodyPr>
          <a:lstStyle/>
          <a:p>
            <a:endParaRPr lang="es-ES_tradnl" sz="2400" b="1" dirty="0">
              <a:latin typeface="+mn-lt"/>
            </a:endParaRPr>
          </a:p>
          <a:p>
            <a:pPr marL="469900" indent="-342900">
              <a:buFont typeface="Wingdings" pitchFamily="2" charset="2"/>
              <a:buChar char="v"/>
            </a:pPr>
            <a:r>
              <a:rPr lang="es-ES_tradnl" sz="2400" dirty="0">
                <a:latin typeface="+mn-lt"/>
              </a:rPr>
              <a:t>A short </a:t>
            </a:r>
            <a:r>
              <a:rPr lang="es-ES_tradnl" sz="2400" dirty="0" err="1">
                <a:latin typeface="+mn-lt"/>
              </a:rPr>
              <a:t>text</a:t>
            </a:r>
            <a:endParaRPr lang="es-ES_tradnl" sz="2400" dirty="0">
              <a:latin typeface="+mn-lt"/>
            </a:endParaRPr>
          </a:p>
          <a:p>
            <a:pPr marL="469900" indent="-342900">
              <a:buFont typeface="Wingdings" pitchFamily="2" charset="2"/>
              <a:buChar char="v"/>
            </a:pPr>
            <a:endParaRPr lang="es-ES_tradnl" sz="2400" dirty="0">
              <a:latin typeface="+mn-lt"/>
            </a:endParaRPr>
          </a:p>
          <a:p>
            <a:pPr marL="469900" indent="-342900">
              <a:buFont typeface="Wingdings" pitchFamily="2" charset="2"/>
              <a:buChar char="v"/>
            </a:pPr>
            <a:r>
              <a:rPr lang="es-ES_tradnl" sz="2400" dirty="0" err="1">
                <a:latin typeface="+mn-lt"/>
              </a:rPr>
              <a:t>An</a:t>
            </a:r>
            <a:r>
              <a:rPr lang="es-ES_tradnl" sz="2400" dirty="0">
                <a:latin typeface="+mn-lt"/>
              </a:rPr>
              <a:t> oral </a:t>
            </a:r>
            <a:r>
              <a:rPr lang="es-ES_tradnl" sz="2400" dirty="0" err="1">
                <a:latin typeface="+mn-lt"/>
              </a:rPr>
              <a:t>presentation</a:t>
            </a:r>
            <a:r>
              <a:rPr lang="es-ES_tradnl" sz="2400" dirty="0">
                <a:latin typeface="+mn-lt"/>
              </a:rPr>
              <a:t> (</a:t>
            </a:r>
            <a:r>
              <a:rPr lang="es-ES_tradnl" sz="2400" dirty="0" err="1">
                <a:latin typeface="+mn-lt"/>
              </a:rPr>
              <a:t>with</a:t>
            </a:r>
            <a:r>
              <a:rPr lang="es-ES_tradnl" sz="2400" dirty="0">
                <a:latin typeface="+mn-lt"/>
              </a:rPr>
              <a:t> a poster)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0D4E28-4863-5FA9-27C8-7AF497830A00}"/>
              </a:ext>
            </a:extLst>
          </p:cNvPr>
          <p:cNvSpPr txBox="1"/>
          <p:nvPr/>
        </p:nvSpPr>
        <p:spPr>
          <a:xfrm>
            <a:off x="1299411" y="190000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err="1">
                <a:solidFill>
                  <a:schemeClr val="bg2"/>
                </a:solidFill>
              </a:rPr>
              <a:t>Two</a:t>
            </a:r>
            <a:r>
              <a:rPr lang="es-ES_tradnl" sz="2400" b="1" dirty="0">
                <a:solidFill>
                  <a:schemeClr val="bg2"/>
                </a:solidFill>
              </a:rPr>
              <a:t> </a:t>
            </a:r>
            <a:r>
              <a:rPr lang="es-ES_tradnl" sz="2400" b="1" dirty="0" err="1">
                <a:solidFill>
                  <a:schemeClr val="bg2"/>
                </a:solidFill>
              </a:rPr>
              <a:t>parts</a:t>
            </a:r>
            <a:endParaRPr lang="es-ES_tradnl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0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40C63E1-E129-0229-E424-C7364EA68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4487" y="2153652"/>
            <a:ext cx="5518682" cy="2328111"/>
          </a:xfrm>
          <a:noFill/>
        </p:spPr>
        <p:txBody>
          <a:bodyPr>
            <a:normAutofit fontScale="77500" lnSpcReduction="20000"/>
          </a:bodyPr>
          <a:lstStyle/>
          <a:p>
            <a:pPr marL="412750" indent="-285750" algn="l">
              <a:buClr>
                <a:schemeClr val="bg2"/>
              </a:buClr>
              <a:buFont typeface="Wingdings" pitchFamily="2" charset="2"/>
              <a:buChar char="v"/>
            </a:pPr>
            <a:r>
              <a:rPr lang="es-ES_tradnl" sz="2400" dirty="0">
                <a:solidFill>
                  <a:schemeClr val="bg2"/>
                </a:solidFill>
                <a:latin typeface="+mn-lt"/>
              </a:rPr>
              <a:t>A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brief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description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of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your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real-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life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hero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(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Name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+ Who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they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are)</a:t>
            </a:r>
          </a:p>
          <a:p>
            <a:pPr marL="412750" indent="-285750" algn="l">
              <a:buClr>
                <a:schemeClr val="bg2"/>
              </a:buClr>
              <a:buFont typeface="Wingdings" pitchFamily="2" charset="2"/>
              <a:buChar char="v"/>
            </a:pPr>
            <a:endParaRPr lang="es-ES_tradnl" sz="2400" dirty="0">
              <a:solidFill>
                <a:schemeClr val="bg2"/>
              </a:solidFill>
              <a:latin typeface="+mn-lt"/>
            </a:endParaRPr>
          </a:p>
          <a:p>
            <a:pPr marL="412750" indent="-285750" algn="l">
              <a:buClr>
                <a:schemeClr val="bg2"/>
              </a:buClr>
              <a:buFont typeface="Wingdings" pitchFamily="2" charset="2"/>
              <a:buChar char="v"/>
            </a:pPr>
            <a:r>
              <a:rPr lang="es-ES_tradnl" sz="2400" dirty="0">
                <a:solidFill>
                  <a:schemeClr val="bg2"/>
                </a:solidFill>
                <a:latin typeface="+mn-lt"/>
              </a:rPr>
              <a:t>3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things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that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they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did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to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deserve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their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title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(Use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the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u="sng" dirty="0">
                <a:solidFill>
                  <a:schemeClr val="bg2"/>
                </a:solidFill>
                <a:latin typeface="+mn-lt"/>
              </a:rPr>
              <a:t>Simple </a:t>
            </a:r>
            <a:r>
              <a:rPr lang="es-ES_tradnl" sz="2400" u="sng" dirty="0" err="1">
                <a:solidFill>
                  <a:schemeClr val="bg2"/>
                </a:solidFill>
                <a:latin typeface="+mn-lt"/>
              </a:rPr>
              <a:t>past</a:t>
            </a:r>
            <a:r>
              <a:rPr lang="es-ES_tradnl" sz="2400" u="sng" dirty="0">
                <a:solidFill>
                  <a:schemeClr val="bg2"/>
                </a:solidFill>
                <a:latin typeface="+mn-lt"/>
              </a:rPr>
              <a:t>)</a:t>
            </a:r>
          </a:p>
          <a:p>
            <a:pPr marL="412750" indent="-285750" algn="l">
              <a:buClr>
                <a:schemeClr val="bg2"/>
              </a:buClr>
              <a:buFont typeface="Wingdings" pitchFamily="2" charset="2"/>
              <a:buChar char="v"/>
            </a:pPr>
            <a:endParaRPr lang="es-ES_tradnl" sz="2400" u="sng" dirty="0">
              <a:solidFill>
                <a:schemeClr val="bg2"/>
              </a:solidFill>
              <a:latin typeface="+mn-lt"/>
            </a:endParaRPr>
          </a:p>
          <a:p>
            <a:pPr marL="412750" indent="-285750" algn="l">
              <a:buClr>
                <a:schemeClr val="bg2"/>
              </a:buClr>
              <a:buFont typeface="Wingdings" pitchFamily="2" charset="2"/>
              <a:buChar char="v"/>
            </a:pP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Their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2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main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qualities</a:t>
            </a:r>
            <a:endParaRPr lang="es-ES_tradnl" sz="2400" dirty="0">
              <a:solidFill>
                <a:schemeClr val="bg2"/>
              </a:solidFill>
              <a:latin typeface="+mn-lt"/>
            </a:endParaRPr>
          </a:p>
          <a:p>
            <a:pPr marL="412750" indent="-285750" algn="l">
              <a:buClr>
                <a:schemeClr val="bg2"/>
              </a:buClr>
              <a:buFont typeface="Wingdings" pitchFamily="2" charset="2"/>
              <a:buChar char="v"/>
            </a:pPr>
            <a:endParaRPr lang="es-ES_tradnl" sz="2400" dirty="0">
              <a:solidFill>
                <a:schemeClr val="bg2"/>
              </a:solidFill>
              <a:latin typeface="+mn-lt"/>
            </a:endParaRPr>
          </a:p>
          <a:p>
            <a:pPr marL="412750" indent="-285750" algn="l">
              <a:buClr>
                <a:schemeClr val="bg2"/>
              </a:buClr>
              <a:buFont typeface="Wingdings" pitchFamily="2" charset="2"/>
              <a:buChar char="v"/>
            </a:pP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Why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you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chose</a:t>
            </a:r>
            <a:r>
              <a:rPr lang="es-ES_tradnl" sz="2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_tradnl" sz="2400" dirty="0" err="1">
                <a:solidFill>
                  <a:schemeClr val="bg2"/>
                </a:solidFill>
                <a:latin typeface="+mn-lt"/>
              </a:rPr>
              <a:t>them</a:t>
            </a:r>
            <a:endParaRPr lang="es-ES_tradnl" sz="2400" dirty="0">
              <a:solidFill>
                <a:schemeClr val="bg2"/>
              </a:solidFill>
              <a:latin typeface="+mn-lt"/>
            </a:endParaRPr>
          </a:p>
          <a:p>
            <a:pPr marL="412750" indent="-285750" algn="l">
              <a:buClr>
                <a:schemeClr val="bg2"/>
              </a:buClr>
              <a:buFont typeface="Wingdings" pitchFamily="2" charset="2"/>
              <a:buChar char="v"/>
            </a:pPr>
            <a:endParaRPr lang="es-ES_tradnl" u="sng" dirty="0">
              <a:solidFill>
                <a:schemeClr val="bg2"/>
              </a:solidFill>
              <a:latin typeface="+mn-lt"/>
            </a:endParaRPr>
          </a:p>
          <a:p>
            <a:pPr marL="412750" indent="-285750" algn="l">
              <a:buClr>
                <a:schemeClr val="bg2"/>
              </a:buClr>
              <a:buFont typeface="Wingdings" pitchFamily="2" charset="2"/>
              <a:buChar char="v"/>
            </a:pPr>
            <a:endParaRPr lang="es-ES_tradnl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D30D4-8E21-EA53-C7FE-4D18FF6E7547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020615" y="224928"/>
            <a:ext cx="7800600" cy="572700"/>
          </a:xfrm>
        </p:spPr>
        <p:txBody>
          <a:bodyPr>
            <a:noAutofit/>
          </a:bodyPr>
          <a:lstStyle/>
          <a:p>
            <a:r>
              <a:rPr lang="es-ES_tradnl" sz="5400" dirty="0" err="1">
                <a:solidFill>
                  <a:schemeClr val="accent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</a:t>
            </a:r>
            <a:r>
              <a:rPr lang="es-ES_tradnl" sz="5400" dirty="0">
                <a:solidFill>
                  <a:schemeClr val="accent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_tradnl" sz="5400" dirty="0" err="1">
                <a:solidFill>
                  <a:schemeClr val="accent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</a:t>
            </a:r>
            <a:r>
              <a:rPr lang="es-ES_tradnl" sz="5400" dirty="0">
                <a:solidFill>
                  <a:schemeClr val="accent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_tradnl" sz="5400" dirty="0" err="1">
                <a:solidFill>
                  <a:schemeClr val="accent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include</a:t>
            </a:r>
            <a:r>
              <a:rPr lang="es-ES_tradnl" sz="5400" dirty="0">
                <a:solidFill>
                  <a:schemeClr val="accent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413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4529A-BE88-358D-ED7F-425477F24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981576" y="1291049"/>
            <a:ext cx="7180847" cy="1280701"/>
          </a:xfrm>
        </p:spPr>
        <p:txBody>
          <a:bodyPr>
            <a:normAutofit/>
          </a:bodyPr>
          <a:lstStyle/>
          <a:p>
            <a:r>
              <a:rPr lang="es-ES_tradnl" sz="6600" dirty="0">
                <a:solidFill>
                  <a:schemeClr val="accent5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Good </a:t>
            </a:r>
            <a:r>
              <a:rPr lang="es-ES_tradnl" sz="6600" dirty="0" err="1">
                <a:solidFill>
                  <a:schemeClr val="accent5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luck</a:t>
            </a:r>
            <a:r>
              <a:rPr lang="es-ES_tradnl" sz="6600" dirty="0">
                <a:solidFill>
                  <a:schemeClr val="accent5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1259BB-03B7-841A-C850-A3BF7CE581ED}"/>
              </a:ext>
            </a:extLst>
          </p:cNvPr>
          <p:cNvSpPr txBox="1"/>
          <p:nvPr/>
        </p:nvSpPr>
        <p:spPr>
          <a:xfrm>
            <a:off x="1738532" y="2817469"/>
            <a:ext cx="5480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I’m</a:t>
            </a:r>
            <a:r>
              <a:rPr lang="es-ES_tradnl" sz="2400" dirty="0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_tradnl" sz="2400" dirty="0" err="1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excited</a:t>
            </a:r>
            <a:r>
              <a:rPr lang="es-ES_tradnl" sz="2400" dirty="0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_tradnl" sz="2400" dirty="0" err="1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</a:t>
            </a:r>
            <a:r>
              <a:rPr lang="es-ES_tradnl" sz="2400" dirty="0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_tradnl" sz="2400" dirty="0" err="1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discover</a:t>
            </a:r>
            <a:r>
              <a:rPr lang="es-ES_tradnl" sz="2400" dirty="0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_tradnl" sz="2400" dirty="0" err="1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your</a:t>
            </a:r>
            <a:r>
              <a:rPr lang="es-ES_tradnl" sz="2400" dirty="0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real-</a:t>
            </a:r>
            <a:r>
              <a:rPr lang="es-ES_tradnl" sz="2400" dirty="0" err="1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life</a:t>
            </a:r>
            <a:r>
              <a:rPr lang="es-ES_tradnl" sz="2400" dirty="0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_tradnl" sz="2400" dirty="0" err="1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heroes</a:t>
            </a:r>
            <a:r>
              <a:rPr lang="es-ES_tradnl" sz="2400" dirty="0">
                <a:solidFill>
                  <a:schemeClr val="accent4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s-ES_tradnl" sz="2400" dirty="0">
                <a:solidFill>
                  <a:schemeClr val="accent4"/>
                </a:solidFill>
                <a:latin typeface="ACADEMY ENGRAVED LET PLAIN:1.0" panose="02000000000000000000" pitchFamily="2" charset="0"/>
                <a:sym typeface="Wingdings" pitchFamily="2" charset="2"/>
              </a:rPr>
              <a:t></a:t>
            </a:r>
            <a:endParaRPr lang="es-ES_tradnl" sz="2400" dirty="0">
              <a:solidFill>
                <a:schemeClr val="accent4"/>
              </a:solidFill>
              <a:latin typeface="ACADEMY ENGRAVED LET PLAIN:1.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66300"/>
      </p:ext>
    </p:extLst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117</Words>
  <Application>Microsoft Office PowerPoint</Application>
  <PresentationFormat>Affichage à l'écran (16:9)</PresentationFormat>
  <Paragraphs>20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Sarala</vt:lpstr>
      <vt:lpstr>Adobe Devanagari</vt:lpstr>
      <vt:lpstr>Fira Sans Extra Condensed Medium</vt:lpstr>
      <vt:lpstr>Wingdings</vt:lpstr>
      <vt:lpstr>Permanent Marker</vt:lpstr>
      <vt:lpstr>Gaegu</vt:lpstr>
      <vt:lpstr>ACADEMY ENGRAVED LET PLAIN:1.0</vt:lpstr>
      <vt:lpstr>Arial</vt:lpstr>
      <vt:lpstr>Questrial</vt:lpstr>
      <vt:lpstr>Meet Our Professors by Slidesgo</vt:lpstr>
      <vt:lpstr>Real-life hero project!</vt:lpstr>
      <vt:lpstr>What is it?</vt:lpstr>
      <vt:lpstr>How is it going to work?</vt:lpstr>
      <vt:lpstr>What to include?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Real-life hero project!</dc:title>
  <cp:lastModifiedBy>Chooramun Mira</cp:lastModifiedBy>
  <cp:revision>2</cp:revision>
  <dcterms:modified xsi:type="dcterms:W3CDTF">2025-11-13T14:13:46Z</dcterms:modified>
</cp:coreProperties>
</file>